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diagrams/data1.xml" ContentType="application/vnd.openxmlformats-officedocument.drawingml.diagramData+xml"/>
  <Override PartName="/docProps/core.xml" ContentType="application/vnd.openxmlformats-package.core-properties+xml"/>
  <Default Extension="jp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0" r:id="rId3"/>
    <p:sldId id="257" r:id="rId4"/>
    <p:sldId id="258" r:id="rId5"/>
    <p:sldId id="259" r:id="rId6"/>
    <p:sldId id="262" r:id="rId7"/>
    <p:sldId id="260" r:id="rId8"/>
    <p:sldId id="271" r:id="rId9"/>
    <p:sldId id="274" r:id="rId10"/>
    <p:sldId id="272" r:id="rId11"/>
    <p:sldId id="281" r:id="rId12"/>
    <p:sldId id="282" r:id="rId13"/>
    <p:sldId id="276" r:id="rId14"/>
    <p:sldId id="278" r:id="rId15"/>
    <p:sldId id="263" r:id="rId16"/>
    <p:sldId id="264" r:id="rId17"/>
    <p:sldId id="265" r:id="rId1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01FF"/>
    <a:srgbClr val="5D0316"/>
    <a:srgbClr val="143C4B"/>
    <a:srgbClr val="F6B92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5196" autoAdjust="0"/>
  </p:normalViewPr>
  <p:slideViewPr>
    <p:cSldViewPr>
      <p:cViewPr>
        <p:scale>
          <a:sx n="40" d="100"/>
          <a:sy n="40" d="100"/>
        </p:scale>
        <p:origin x="-514" y="-38"/>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3DAEC8-BBC8-4CCC-BF53-9DEFBE19E6B3}" type="doc">
      <dgm:prSet loTypeId="urn:microsoft.com/office/officeart/2005/8/layout/hList2#1" loCatId="list" qsTypeId="urn:microsoft.com/office/officeart/2005/8/quickstyle/simple4" qsCatId="simple" csTypeId="urn:microsoft.com/office/officeart/2005/8/colors/accent1_2" csCatId="accent1" phldr="1"/>
      <dgm:spPr/>
      <dgm:t>
        <a:bodyPr/>
        <a:lstStyle/>
        <a:p>
          <a:endParaRPr lang="en-IN"/>
        </a:p>
      </dgm:t>
    </dgm:pt>
    <dgm:pt modelId="{35F1ACCE-B819-48AB-968F-16B3A8FFB1D1}">
      <dgm:prSet phldrT="[Text]"/>
      <dgm:spPr/>
      <dgm:t>
        <a:bodyPr/>
        <a:lstStyle/>
        <a:p>
          <a:r>
            <a:rPr lang="en-IN" baseline="0" dirty="0">
              <a:solidFill>
                <a:schemeClr val="tx1"/>
              </a:solidFill>
              <a:latin typeface="Arial Black" panose="020B0A04020102020204" pitchFamily="34" charset="0"/>
            </a:rPr>
            <a:t>STUDENT DETAILS</a:t>
          </a:r>
        </a:p>
      </dgm:t>
    </dgm:pt>
    <dgm:pt modelId="{1E25FDFA-428A-4105-AD70-6F6D789D5D15}" type="parTrans" cxnId="{EDEC0FCB-1D57-42D2-B30A-E3487417D2CD}">
      <dgm:prSet/>
      <dgm:spPr/>
      <dgm:t>
        <a:bodyPr/>
        <a:lstStyle/>
        <a:p>
          <a:endParaRPr lang="en-IN" baseline="0"/>
        </a:p>
      </dgm:t>
    </dgm:pt>
    <dgm:pt modelId="{7A9FD893-60F7-41B7-8D95-7C435043C1AF}" type="sibTrans" cxnId="{EDEC0FCB-1D57-42D2-B30A-E3487417D2CD}">
      <dgm:prSet/>
      <dgm:spPr/>
      <dgm:t>
        <a:bodyPr/>
        <a:lstStyle/>
        <a:p>
          <a:endParaRPr lang="en-IN" baseline="0"/>
        </a:p>
      </dgm:t>
    </dgm:pt>
    <dgm:pt modelId="{7D0B0C09-C7D2-4F62-AF5A-7EDE59DDCB7C}">
      <dgm:prSet phldrT="[Text]" custT="1"/>
      <dgm:spPr/>
      <dgm:t>
        <a:bodyPr/>
        <a:lstStyle/>
        <a:p>
          <a:r>
            <a:rPr lang="en-US" sz="2400" b="1" baseline="0" dirty="0"/>
            <a:t>Name:</a:t>
          </a:r>
          <a:endParaRPr lang="en-IN" sz="2400" b="1" baseline="0" dirty="0"/>
        </a:p>
      </dgm:t>
    </dgm:pt>
    <dgm:pt modelId="{16F427FC-D363-4A38-8CDE-C47D2D2224E4}" type="parTrans" cxnId="{9E257C90-9826-4732-9F0C-DDBF50388B03}">
      <dgm:prSet/>
      <dgm:spPr/>
      <dgm:t>
        <a:bodyPr/>
        <a:lstStyle/>
        <a:p>
          <a:endParaRPr lang="en-IN" baseline="0"/>
        </a:p>
      </dgm:t>
    </dgm:pt>
    <dgm:pt modelId="{584ACA53-D925-418C-A07C-CB980EF51DC0}" type="sibTrans" cxnId="{9E257C90-9826-4732-9F0C-DDBF50388B03}">
      <dgm:prSet/>
      <dgm:spPr/>
      <dgm:t>
        <a:bodyPr/>
        <a:lstStyle/>
        <a:p>
          <a:endParaRPr lang="en-IN" baseline="0"/>
        </a:p>
      </dgm:t>
    </dgm:pt>
    <dgm:pt modelId="{D75F7360-4660-4ABF-9B4F-BAF82AB3174C}">
      <dgm:prSet phldrT="[Text]" custT="1"/>
      <dgm:spPr/>
      <dgm:t>
        <a:bodyPr/>
        <a:lstStyle/>
        <a:p>
          <a:r>
            <a:rPr lang="en-IN" sz="2400" b="1" baseline="0" dirty="0"/>
            <a:t>Course Code:</a:t>
          </a:r>
        </a:p>
      </dgm:t>
    </dgm:pt>
    <dgm:pt modelId="{574DBEAE-DB27-4CDA-95CB-3734953B1FC6}" type="parTrans" cxnId="{34C71C47-BF97-4D6E-952F-5F71E56FE682}">
      <dgm:prSet/>
      <dgm:spPr/>
      <dgm:t>
        <a:bodyPr/>
        <a:lstStyle/>
        <a:p>
          <a:endParaRPr lang="en-IN" baseline="0"/>
        </a:p>
      </dgm:t>
    </dgm:pt>
    <dgm:pt modelId="{8CAF6F21-23C5-4FDF-BECA-861C9C423579}" type="sibTrans" cxnId="{34C71C47-BF97-4D6E-952F-5F71E56FE682}">
      <dgm:prSet/>
      <dgm:spPr/>
      <dgm:t>
        <a:bodyPr/>
        <a:lstStyle/>
        <a:p>
          <a:endParaRPr lang="en-IN" baseline="0"/>
        </a:p>
      </dgm:t>
    </dgm:pt>
    <dgm:pt modelId="{449D87F1-4D79-43A9-98AA-6B4D43E46A7F}">
      <dgm:prSet custT="1"/>
      <dgm:spPr/>
      <dgm:t>
        <a:bodyPr/>
        <a:lstStyle/>
        <a:p>
          <a:endParaRPr lang="en-IN" sz="2400" b="1" baseline="0" dirty="0"/>
        </a:p>
      </dgm:t>
    </dgm:pt>
    <dgm:pt modelId="{DC1368D7-9C34-4866-B437-99204EBA9574}" type="parTrans" cxnId="{0DE7FB48-86AC-4EA9-BD77-C2DF8145B9E2}">
      <dgm:prSet/>
      <dgm:spPr/>
      <dgm:t>
        <a:bodyPr/>
        <a:lstStyle/>
        <a:p>
          <a:endParaRPr lang="en-IN" baseline="0"/>
        </a:p>
      </dgm:t>
    </dgm:pt>
    <dgm:pt modelId="{662C7004-58AB-4B24-8E3A-7638BE83DEA8}" type="sibTrans" cxnId="{0DE7FB48-86AC-4EA9-BD77-C2DF8145B9E2}">
      <dgm:prSet/>
      <dgm:spPr/>
      <dgm:t>
        <a:bodyPr/>
        <a:lstStyle/>
        <a:p>
          <a:endParaRPr lang="en-IN" baseline="0"/>
        </a:p>
      </dgm:t>
    </dgm:pt>
    <dgm:pt modelId="{3606AC58-F0E1-4A34-AD09-AB7B58590746}">
      <dgm:prSet custT="1"/>
      <dgm:spPr/>
      <dgm:t>
        <a:bodyPr/>
        <a:lstStyle/>
        <a:p>
          <a:r>
            <a:rPr lang="en-US" sz="2400" b="1" baseline="0" dirty="0"/>
            <a:t>Session:</a:t>
          </a:r>
          <a:endParaRPr lang="en-IN" sz="2400" b="1" baseline="0" dirty="0"/>
        </a:p>
      </dgm:t>
    </dgm:pt>
    <dgm:pt modelId="{0B9F74B2-C487-4EB2-B7DC-71F19179E170}" type="parTrans" cxnId="{EF102FAE-0613-4AAA-9B74-C96DA11BDC8B}">
      <dgm:prSet/>
      <dgm:spPr/>
      <dgm:t>
        <a:bodyPr/>
        <a:lstStyle/>
        <a:p>
          <a:endParaRPr lang="en-IN" baseline="0"/>
        </a:p>
      </dgm:t>
    </dgm:pt>
    <dgm:pt modelId="{BC2AFD3C-4C51-43B3-9547-15B8F39BF744}" type="sibTrans" cxnId="{EF102FAE-0613-4AAA-9B74-C96DA11BDC8B}">
      <dgm:prSet/>
      <dgm:spPr/>
      <dgm:t>
        <a:bodyPr/>
        <a:lstStyle/>
        <a:p>
          <a:endParaRPr lang="en-IN" baseline="0"/>
        </a:p>
      </dgm:t>
    </dgm:pt>
    <dgm:pt modelId="{1EB7010C-D7D5-4319-A2F8-57018C866683}">
      <dgm:prSet custT="1"/>
      <dgm:spPr/>
      <dgm:t>
        <a:bodyPr/>
        <a:lstStyle/>
        <a:p>
          <a:r>
            <a:rPr lang="en-US" sz="2400" b="1" baseline="0" dirty="0" smtClean="0"/>
            <a:t>2020 </a:t>
          </a:r>
          <a:r>
            <a:rPr lang="en-US" sz="2400" b="1" baseline="0" dirty="0"/>
            <a:t>-</a:t>
          </a:r>
          <a:r>
            <a:rPr lang="en-US" sz="2400" b="1" baseline="0" dirty="0" smtClean="0"/>
            <a:t>2023</a:t>
          </a:r>
          <a:endParaRPr lang="en-IN" sz="2400" b="1" baseline="0" dirty="0"/>
        </a:p>
      </dgm:t>
    </dgm:pt>
    <dgm:pt modelId="{833783DC-3BD7-4C12-916A-105F96F37F59}" type="parTrans" cxnId="{0CFDBD4B-5BC6-443B-BEA4-BD21B020BE2D}">
      <dgm:prSet/>
      <dgm:spPr/>
      <dgm:t>
        <a:bodyPr/>
        <a:lstStyle/>
        <a:p>
          <a:endParaRPr lang="en-IN" baseline="0"/>
        </a:p>
      </dgm:t>
    </dgm:pt>
    <dgm:pt modelId="{C68EACE1-C38D-4B71-A9B1-52C18BC9B22E}" type="sibTrans" cxnId="{0CFDBD4B-5BC6-443B-BEA4-BD21B020BE2D}">
      <dgm:prSet/>
      <dgm:spPr/>
      <dgm:t>
        <a:bodyPr/>
        <a:lstStyle/>
        <a:p>
          <a:endParaRPr lang="en-IN" baseline="0"/>
        </a:p>
      </dgm:t>
    </dgm:pt>
    <dgm:pt modelId="{0E0AE728-2F45-42F0-8809-BE5CFD025E80}">
      <dgm:prSet custT="1"/>
      <dgm:spPr/>
      <dgm:t>
        <a:bodyPr/>
        <a:lstStyle/>
        <a:p>
          <a:endParaRPr lang="en-IN" sz="2400" b="1" baseline="0" dirty="0"/>
        </a:p>
      </dgm:t>
    </dgm:pt>
    <dgm:pt modelId="{E4A04131-DD0A-4669-8237-93D75F296964}" type="parTrans" cxnId="{7C11FB97-D82B-4E68-BC9B-40773E1AEB6A}">
      <dgm:prSet/>
      <dgm:spPr/>
      <dgm:t>
        <a:bodyPr/>
        <a:lstStyle/>
        <a:p>
          <a:endParaRPr lang="en-IN" baseline="0"/>
        </a:p>
      </dgm:t>
    </dgm:pt>
    <dgm:pt modelId="{9A5D5BB1-EBF0-4743-B1C9-8DA9227F7531}" type="sibTrans" cxnId="{7C11FB97-D82B-4E68-BC9B-40773E1AEB6A}">
      <dgm:prSet/>
      <dgm:spPr/>
      <dgm:t>
        <a:bodyPr/>
        <a:lstStyle/>
        <a:p>
          <a:endParaRPr lang="en-IN" baseline="0"/>
        </a:p>
      </dgm:t>
    </dgm:pt>
    <dgm:pt modelId="{98CDA3E4-F478-40A9-A0AC-12F4E9B92801}">
      <dgm:prSet custT="1"/>
      <dgm:spPr/>
      <dgm:t>
        <a:bodyPr/>
        <a:lstStyle/>
        <a:p>
          <a:r>
            <a:rPr lang="en-US" sz="2400" b="1" baseline="0" dirty="0"/>
            <a:t>RU Roll No.:</a:t>
          </a:r>
          <a:endParaRPr lang="en-IN" sz="2400" b="1" baseline="0" dirty="0"/>
        </a:p>
      </dgm:t>
    </dgm:pt>
    <dgm:pt modelId="{2E94950D-EBAC-4AFF-90FB-896B94920A42}" type="parTrans" cxnId="{D39E10D8-0A1C-4D3E-999D-CB5E5324991C}">
      <dgm:prSet/>
      <dgm:spPr/>
      <dgm:t>
        <a:bodyPr/>
        <a:lstStyle/>
        <a:p>
          <a:endParaRPr lang="en-IN" baseline="0"/>
        </a:p>
      </dgm:t>
    </dgm:pt>
    <dgm:pt modelId="{EC8CADAA-8130-429F-8FCC-324C0A8BF63A}" type="sibTrans" cxnId="{D39E10D8-0A1C-4D3E-999D-CB5E5324991C}">
      <dgm:prSet/>
      <dgm:spPr/>
      <dgm:t>
        <a:bodyPr/>
        <a:lstStyle/>
        <a:p>
          <a:endParaRPr lang="en-IN" baseline="0"/>
        </a:p>
      </dgm:t>
    </dgm:pt>
    <dgm:pt modelId="{76E86DA9-5F9C-4F9E-B5C4-1A7EC6FAD41E}">
      <dgm:prSet custT="1"/>
      <dgm:spPr/>
      <dgm:t>
        <a:bodyPr/>
        <a:lstStyle/>
        <a:p>
          <a:r>
            <a:rPr lang="en-IN" sz="2400" b="1" baseline="0" dirty="0" smtClean="0"/>
            <a:t>20BS5852539</a:t>
          </a:r>
          <a:endParaRPr lang="en-IN" sz="2400" b="1" baseline="0" dirty="0"/>
        </a:p>
      </dgm:t>
    </dgm:pt>
    <dgm:pt modelId="{FD6A0A37-BC25-4241-B9A9-1A73C4EEA02E}" type="parTrans" cxnId="{8A378BA6-08C5-4293-816F-72F40A679939}">
      <dgm:prSet/>
      <dgm:spPr/>
      <dgm:t>
        <a:bodyPr/>
        <a:lstStyle/>
        <a:p>
          <a:endParaRPr lang="en-IN" baseline="0"/>
        </a:p>
      </dgm:t>
    </dgm:pt>
    <dgm:pt modelId="{8B2889AC-2ED0-41EA-8CF4-74125950A967}" type="sibTrans" cxnId="{8A378BA6-08C5-4293-816F-72F40A679939}">
      <dgm:prSet/>
      <dgm:spPr/>
      <dgm:t>
        <a:bodyPr/>
        <a:lstStyle/>
        <a:p>
          <a:endParaRPr lang="en-IN" baseline="0"/>
        </a:p>
      </dgm:t>
    </dgm:pt>
    <dgm:pt modelId="{172AA913-3F15-4B17-9C04-F12706438F87}">
      <dgm:prSet custT="1"/>
      <dgm:spPr/>
      <dgm:t>
        <a:bodyPr/>
        <a:lstStyle/>
        <a:p>
          <a:endParaRPr lang="en-IN" sz="2400" b="1" baseline="0" dirty="0"/>
        </a:p>
      </dgm:t>
    </dgm:pt>
    <dgm:pt modelId="{FC415E2C-8E91-4243-9C4F-E34BE1B5B1B0}" type="parTrans" cxnId="{C157AD5F-FA92-4F2D-9480-23A8DE960F5A}">
      <dgm:prSet/>
      <dgm:spPr/>
      <dgm:t>
        <a:bodyPr/>
        <a:lstStyle/>
        <a:p>
          <a:endParaRPr lang="en-IN" baseline="0"/>
        </a:p>
      </dgm:t>
    </dgm:pt>
    <dgm:pt modelId="{624E4C3E-CFE9-47D9-9223-EF5D85EB8ABD}" type="sibTrans" cxnId="{C157AD5F-FA92-4F2D-9480-23A8DE960F5A}">
      <dgm:prSet/>
      <dgm:spPr/>
      <dgm:t>
        <a:bodyPr/>
        <a:lstStyle/>
        <a:p>
          <a:endParaRPr lang="en-IN" baseline="0"/>
        </a:p>
      </dgm:t>
    </dgm:pt>
    <dgm:pt modelId="{1E5AB691-8C0A-4581-8B87-BFF65A7DEDC8}">
      <dgm:prSet custT="1"/>
      <dgm:spPr/>
      <dgm:t>
        <a:bodyPr/>
        <a:lstStyle/>
        <a:p>
          <a:r>
            <a:rPr lang="en-US" sz="2400" b="1" baseline="0" dirty="0"/>
            <a:t>Department:</a:t>
          </a:r>
          <a:endParaRPr lang="en-IN" sz="2400" b="1" baseline="0" dirty="0"/>
        </a:p>
      </dgm:t>
    </dgm:pt>
    <dgm:pt modelId="{543162D6-7ED4-4EEC-B122-EE1EA1D291D0}" type="parTrans" cxnId="{ACAB2CA4-8378-4BC2-A2FF-5D4B964AB705}">
      <dgm:prSet/>
      <dgm:spPr/>
      <dgm:t>
        <a:bodyPr/>
        <a:lstStyle/>
        <a:p>
          <a:endParaRPr lang="en-IN" baseline="0"/>
        </a:p>
      </dgm:t>
    </dgm:pt>
    <dgm:pt modelId="{3FEDEDAC-75DE-4CD8-9E6F-B5B012A05A03}" type="sibTrans" cxnId="{ACAB2CA4-8378-4BC2-A2FF-5D4B964AB705}">
      <dgm:prSet/>
      <dgm:spPr/>
      <dgm:t>
        <a:bodyPr/>
        <a:lstStyle/>
        <a:p>
          <a:endParaRPr lang="en-IN" baseline="0"/>
        </a:p>
      </dgm:t>
    </dgm:pt>
    <dgm:pt modelId="{5630B87B-B5EC-41BD-93BA-BB0D33767FD1}">
      <dgm:prSet custT="1"/>
      <dgm:spPr/>
      <dgm:t>
        <a:bodyPr/>
        <a:lstStyle/>
        <a:p>
          <a:r>
            <a:rPr lang="en-US" sz="2400" b="1" baseline="0" dirty="0"/>
            <a:t>BCA</a:t>
          </a:r>
          <a:endParaRPr lang="en-IN" sz="2400" b="1" baseline="0" dirty="0"/>
        </a:p>
      </dgm:t>
    </dgm:pt>
    <dgm:pt modelId="{47BB3444-3B48-48F3-B194-644650F056D2}" type="parTrans" cxnId="{F9D495BB-6227-481F-B406-D120F4EA7C9B}">
      <dgm:prSet/>
      <dgm:spPr/>
      <dgm:t>
        <a:bodyPr/>
        <a:lstStyle/>
        <a:p>
          <a:endParaRPr lang="en-IN" baseline="0"/>
        </a:p>
      </dgm:t>
    </dgm:pt>
    <dgm:pt modelId="{F7D36FE4-9909-4395-93AE-AE95A56BFBAC}" type="sibTrans" cxnId="{F9D495BB-6227-481F-B406-D120F4EA7C9B}">
      <dgm:prSet/>
      <dgm:spPr/>
      <dgm:t>
        <a:bodyPr/>
        <a:lstStyle/>
        <a:p>
          <a:endParaRPr lang="en-IN" baseline="0"/>
        </a:p>
      </dgm:t>
    </dgm:pt>
    <dgm:pt modelId="{579B58DB-4028-4542-9F54-96290024E598}">
      <dgm:prSet phldrT="[Text]" custT="1"/>
      <dgm:spPr/>
      <dgm:t>
        <a:bodyPr/>
        <a:lstStyle/>
        <a:p>
          <a:r>
            <a:rPr lang="en-IN" sz="2400" b="1" baseline="0" dirty="0"/>
            <a:t>DSE-4P</a:t>
          </a:r>
        </a:p>
      </dgm:t>
    </dgm:pt>
    <dgm:pt modelId="{86761634-4546-4E39-8501-CD3C16827A7C}" type="parTrans" cxnId="{06588A65-1C11-4D13-8289-E2CE89B18627}">
      <dgm:prSet/>
      <dgm:spPr/>
      <dgm:t>
        <a:bodyPr/>
        <a:lstStyle/>
        <a:p>
          <a:endParaRPr lang="en-IN" baseline="0"/>
        </a:p>
      </dgm:t>
    </dgm:pt>
    <dgm:pt modelId="{1A5EE9D5-B4CD-49CE-8621-33DB7BC64FF2}" type="sibTrans" cxnId="{06588A65-1C11-4D13-8289-E2CE89B18627}">
      <dgm:prSet/>
      <dgm:spPr/>
      <dgm:t>
        <a:bodyPr/>
        <a:lstStyle/>
        <a:p>
          <a:endParaRPr lang="en-IN" baseline="0"/>
        </a:p>
      </dgm:t>
    </dgm:pt>
    <dgm:pt modelId="{4AD6E22B-DBD8-460E-91E3-E7D91643BDD6}">
      <dgm:prSet phldrT="[Text]" custT="1"/>
      <dgm:spPr/>
      <dgm:t>
        <a:bodyPr/>
        <a:lstStyle/>
        <a:p>
          <a:endParaRPr lang="en-IN" sz="2400" b="1" baseline="0" dirty="0"/>
        </a:p>
      </dgm:t>
    </dgm:pt>
    <dgm:pt modelId="{549C7535-CE1E-4F81-9064-E56E4502763B}" type="parTrans" cxnId="{4C0CF8DD-6FD1-421D-89EB-405007D6E9F2}">
      <dgm:prSet/>
      <dgm:spPr/>
      <dgm:t>
        <a:bodyPr/>
        <a:lstStyle/>
        <a:p>
          <a:endParaRPr lang="en-IN" baseline="0"/>
        </a:p>
      </dgm:t>
    </dgm:pt>
    <dgm:pt modelId="{1FBAEC1A-5360-4EB7-A4F1-F9C3C03A9D1F}" type="sibTrans" cxnId="{4C0CF8DD-6FD1-421D-89EB-405007D6E9F2}">
      <dgm:prSet/>
      <dgm:spPr/>
      <dgm:t>
        <a:bodyPr/>
        <a:lstStyle/>
        <a:p>
          <a:endParaRPr lang="en-IN" baseline="0"/>
        </a:p>
      </dgm:t>
    </dgm:pt>
    <dgm:pt modelId="{6141BE30-ED36-43FF-A211-36C49EE6BDD3}">
      <dgm:prSet phldrT="[Text]" custT="1"/>
      <dgm:spPr/>
      <dgm:t>
        <a:bodyPr/>
        <a:lstStyle/>
        <a:p>
          <a:r>
            <a:rPr lang="en-IN" sz="2400" b="1" baseline="0" dirty="0" smtClean="0"/>
            <a:t>AJAY KUMAR</a:t>
          </a:r>
          <a:endParaRPr lang="en-IN" sz="2400" b="1" baseline="0" dirty="0"/>
        </a:p>
      </dgm:t>
    </dgm:pt>
    <dgm:pt modelId="{9BFCD14C-7AFF-4085-90F3-2BB74635E5B1}" type="parTrans" cxnId="{C9FA6198-A460-4956-83C2-2622815CC6F5}">
      <dgm:prSet/>
      <dgm:spPr/>
      <dgm:t>
        <a:bodyPr/>
        <a:lstStyle/>
        <a:p>
          <a:endParaRPr lang="en-IN" baseline="0"/>
        </a:p>
      </dgm:t>
    </dgm:pt>
    <dgm:pt modelId="{1A476CC2-1814-4BC5-A121-2B14BF5C5693}" type="sibTrans" cxnId="{C9FA6198-A460-4956-83C2-2622815CC6F5}">
      <dgm:prSet/>
      <dgm:spPr/>
      <dgm:t>
        <a:bodyPr/>
        <a:lstStyle/>
        <a:p>
          <a:endParaRPr lang="en-IN" baseline="0"/>
        </a:p>
      </dgm:t>
    </dgm:pt>
    <dgm:pt modelId="{73DE9854-6645-4042-8AC5-EB9540B5B65B}" type="pres">
      <dgm:prSet presAssocID="{D23DAEC8-BBC8-4CCC-BF53-9DEFBE19E6B3}" presName="linearFlow" presStyleCnt="0">
        <dgm:presLayoutVars>
          <dgm:dir/>
          <dgm:animLvl val="lvl"/>
          <dgm:resizeHandles/>
        </dgm:presLayoutVars>
      </dgm:prSet>
      <dgm:spPr/>
      <dgm:t>
        <a:bodyPr/>
        <a:lstStyle/>
        <a:p>
          <a:endParaRPr lang="en-US"/>
        </a:p>
      </dgm:t>
    </dgm:pt>
    <dgm:pt modelId="{E7F86111-8E38-4F90-BC19-85A2B67C4771}" type="pres">
      <dgm:prSet presAssocID="{35F1ACCE-B819-48AB-968F-16B3A8FFB1D1}" presName="compositeNode" presStyleCnt="0">
        <dgm:presLayoutVars>
          <dgm:bulletEnabled val="1"/>
        </dgm:presLayoutVars>
      </dgm:prSet>
      <dgm:spPr/>
    </dgm:pt>
    <dgm:pt modelId="{D9B83813-E159-4BB5-874A-49C18150A99B}" type="pres">
      <dgm:prSet presAssocID="{35F1ACCE-B819-48AB-968F-16B3A8FFB1D1}" presName="image" presStyleLbl="fgImgPlace1" presStyleIdx="0" presStyleCnt="1" custScaleX="102053" custScaleY="109271" custLinFactX="100000" custLinFactNeighborX="117469" custLinFactNeighborY="-24368"/>
      <dgm:spPr>
        <a:blipFill rotWithShape="0">
          <a:blip xmlns:r="http://schemas.openxmlformats.org/officeDocument/2006/relationships" r:embed="rId1"/>
          <a:stretch>
            <a:fillRect/>
          </a:stretch>
        </a:blipFill>
      </dgm:spPr>
      <dgm:t>
        <a:bodyPr/>
        <a:lstStyle/>
        <a:p>
          <a:endParaRPr lang="en-US"/>
        </a:p>
      </dgm:t>
    </dgm:pt>
    <dgm:pt modelId="{15C004A5-A9AF-421B-82D4-62EA9570EBD9}" type="pres">
      <dgm:prSet presAssocID="{35F1ACCE-B819-48AB-968F-16B3A8FFB1D1}" presName="childNode" presStyleLbl="node1" presStyleIdx="0" presStyleCnt="1" custScaleX="118626" custScaleY="127089" custLinFactNeighborX="3187" custLinFactNeighborY="-10137">
        <dgm:presLayoutVars>
          <dgm:bulletEnabled val="1"/>
        </dgm:presLayoutVars>
      </dgm:prSet>
      <dgm:spPr/>
      <dgm:t>
        <a:bodyPr/>
        <a:lstStyle/>
        <a:p>
          <a:endParaRPr lang="en-US"/>
        </a:p>
      </dgm:t>
    </dgm:pt>
    <dgm:pt modelId="{623EE0B6-2832-4C76-9847-41BA09E2197B}" type="pres">
      <dgm:prSet presAssocID="{35F1ACCE-B819-48AB-968F-16B3A8FFB1D1}" presName="parentNode" presStyleLbl="revTx" presStyleIdx="0" presStyleCnt="1" custLinFactNeighborX="2306" custLinFactNeighborY="-663">
        <dgm:presLayoutVars>
          <dgm:chMax val="0"/>
          <dgm:bulletEnabled val="1"/>
        </dgm:presLayoutVars>
      </dgm:prSet>
      <dgm:spPr/>
      <dgm:t>
        <a:bodyPr/>
        <a:lstStyle/>
        <a:p>
          <a:endParaRPr lang="en-US"/>
        </a:p>
      </dgm:t>
    </dgm:pt>
  </dgm:ptLst>
  <dgm:cxnLst>
    <dgm:cxn modelId="{0044CD58-6E1E-4114-94D8-5004E4A7B051}" type="presOf" srcId="{7D0B0C09-C7D2-4F62-AF5A-7EDE59DDCB7C}" destId="{15C004A5-A9AF-421B-82D4-62EA9570EBD9}" srcOrd="0" destOrd="0" presId="urn:microsoft.com/office/officeart/2005/8/layout/hList2#1"/>
    <dgm:cxn modelId="{EF102FAE-0613-4AAA-9B74-C96DA11BDC8B}" srcId="{35F1ACCE-B819-48AB-968F-16B3A8FFB1D1}" destId="{3606AC58-F0E1-4A34-AD09-AB7B58590746}" srcOrd="3" destOrd="0" parTransId="{0B9F74B2-C487-4EB2-B7DC-71F19179E170}" sibTransId="{BC2AFD3C-4C51-43B3-9547-15B8F39BF744}"/>
    <dgm:cxn modelId="{C157AD5F-FA92-4F2D-9480-23A8DE960F5A}" srcId="{35F1ACCE-B819-48AB-968F-16B3A8FFB1D1}" destId="{172AA913-3F15-4B17-9C04-F12706438F87}" srcOrd="8" destOrd="0" parTransId="{FC415E2C-8E91-4243-9C4F-E34BE1B5B1B0}" sibTransId="{624E4C3E-CFE9-47D9-9223-EF5D85EB8ABD}"/>
    <dgm:cxn modelId="{F6668694-6CD0-4C9E-8EB9-9F60FA009D88}" type="presOf" srcId="{35F1ACCE-B819-48AB-968F-16B3A8FFB1D1}" destId="{623EE0B6-2832-4C76-9847-41BA09E2197B}" srcOrd="0" destOrd="0" presId="urn:microsoft.com/office/officeart/2005/8/layout/hList2#1"/>
    <dgm:cxn modelId="{06588A65-1C11-4D13-8289-E2CE89B18627}" srcId="{35F1ACCE-B819-48AB-968F-16B3A8FFB1D1}" destId="{579B58DB-4028-4542-9F54-96290024E598}" srcOrd="13" destOrd="0" parTransId="{86761634-4546-4E39-8501-CD3C16827A7C}" sibTransId="{1A5EE9D5-B4CD-49CE-8621-33DB7BC64FF2}"/>
    <dgm:cxn modelId="{7BE89A46-EE4B-449D-90AE-14EA19E6F5B5}" type="presOf" srcId="{172AA913-3F15-4B17-9C04-F12706438F87}" destId="{15C004A5-A9AF-421B-82D4-62EA9570EBD9}" srcOrd="0" destOrd="8" presId="urn:microsoft.com/office/officeart/2005/8/layout/hList2#1"/>
    <dgm:cxn modelId="{F9D495BB-6227-481F-B406-D120F4EA7C9B}" srcId="{35F1ACCE-B819-48AB-968F-16B3A8FFB1D1}" destId="{5630B87B-B5EC-41BD-93BA-BB0D33767FD1}" srcOrd="10" destOrd="0" parTransId="{47BB3444-3B48-48F3-B194-644650F056D2}" sibTransId="{F7D36FE4-9909-4395-93AE-AE95A56BFBAC}"/>
    <dgm:cxn modelId="{E7EA44EA-189C-4914-B4F1-9B846E082A3D}" type="presOf" srcId="{D23DAEC8-BBC8-4CCC-BF53-9DEFBE19E6B3}" destId="{73DE9854-6645-4042-8AC5-EB9540B5B65B}" srcOrd="0" destOrd="0" presId="urn:microsoft.com/office/officeart/2005/8/layout/hList2#1"/>
    <dgm:cxn modelId="{34C71C47-BF97-4D6E-952F-5F71E56FE682}" srcId="{35F1ACCE-B819-48AB-968F-16B3A8FFB1D1}" destId="{D75F7360-4660-4ABF-9B4F-BAF82AB3174C}" srcOrd="12" destOrd="0" parTransId="{574DBEAE-DB27-4CDA-95CB-3734953B1FC6}" sibTransId="{8CAF6F21-23C5-4FDF-BECA-861C9C423579}"/>
    <dgm:cxn modelId="{AD4837ED-AB33-4C54-B5C4-6C8E9F092DB9}" type="presOf" srcId="{D75F7360-4660-4ABF-9B4F-BAF82AB3174C}" destId="{15C004A5-A9AF-421B-82D4-62EA9570EBD9}" srcOrd="0" destOrd="12" presId="urn:microsoft.com/office/officeart/2005/8/layout/hList2#1"/>
    <dgm:cxn modelId="{3A8FAD98-9AFF-459E-A59A-EE514C6E2D9F}" type="presOf" srcId="{4AD6E22B-DBD8-460E-91E3-E7D91643BDD6}" destId="{15C004A5-A9AF-421B-82D4-62EA9570EBD9}" srcOrd="0" destOrd="11" presId="urn:microsoft.com/office/officeart/2005/8/layout/hList2#1"/>
    <dgm:cxn modelId="{CA7EB2F0-28C7-4E99-BEBD-A9C5F897F243}" type="presOf" srcId="{1E5AB691-8C0A-4581-8B87-BFF65A7DEDC8}" destId="{15C004A5-A9AF-421B-82D4-62EA9570EBD9}" srcOrd="0" destOrd="9" presId="urn:microsoft.com/office/officeart/2005/8/layout/hList2#1"/>
    <dgm:cxn modelId="{B90D7551-52B4-44FB-B496-C3E8A3C46893}" type="presOf" srcId="{6141BE30-ED36-43FF-A211-36C49EE6BDD3}" destId="{15C004A5-A9AF-421B-82D4-62EA9570EBD9}" srcOrd="0" destOrd="1" presId="urn:microsoft.com/office/officeart/2005/8/layout/hList2#1"/>
    <dgm:cxn modelId="{0DE7FB48-86AC-4EA9-BD77-C2DF8145B9E2}" srcId="{35F1ACCE-B819-48AB-968F-16B3A8FFB1D1}" destId="{449D87F1-4D79-43A9-98AA-6B4D43E46A7F}" srcOrd="2" destOrd="0" parTransId="{DC1368D7-9C34-4866-B437-99204EBA9574}" sibTransId="{662C7004-58AB-4B24-8E3A-7638BE83DEA8}"/>
    <dgm:cxn modelId="{49C073E7-2D20-4ABC-A74D-3271255A4E2A}" type="presOf" srcId="{5630B87B-B5EC-41BD-93BA-BB0D33767FD1}" destId="{15C004A5-A9AF-421B-82D4-62EA9570EBD9}" srcOrd="0" destOrd="10" presId="urn:microsoft.com/office/officeart/2005/8/layout/hList2#1"/>
    <dgm:cxn modelId="{D81099F2-1DD1-424D-8129-0405667A5A41}" type="presOf" srcId="{0E0AE728-2F45-42F0-8809-BE5CFD025E80}" destId="{15C004A5-A9AF-421B-82D4-62EA9570EBD9}" srcOrd="0" destOrd="5" presId="urn:microsoft.com/office/officeart/2005/8/layout/hList2#1"/>
    <dgm:cxn modelId="{C9FA6198-A460-4956-83C2-2622815CC6F5}" srcId="{35F1ACCE-B819-48AB-968F-16B3A8FFB1D1}" destId="{6141BE30-ED36-43FF-A211-36C49EE6BDD3}" srcOrd="1" destOrd="0" parTransId="{9BFCD14C-7AFF-4085-90F3-2BB74635E5B1}" sibTransId="{1A476CC2-1814-4BC5-A121-2B14BF5C5693}"/>
    <dgm:cxn modelId="{A35C40A3-4BC8-4CC0-87FF-5B853593D8BA}" type="presOf" srcId="{98CDA3E4-F478-40A9-A0AC-12F4E9B92801}" destId="{15C004A5-A9AF-421B-82D4-62EA9570EBD9}" srcOrd="0" destOrd="6" presId="urn:microsoft.com/office/officeart/2005/8/layout/hList2#1"/>
    <dgm:cxn modelId="{9E257C90-9826-4732-9F0C-DDBF50388B03}" srcId="{35F1ACCE-B819-48AB-968F-16B3A8FFB1D1}" destId="{7D0B0C09-C7D2-4F62-AF5A-7EDE59DDCB7C}" srcOrd="0" destOrd="0" parTransId="{16F427FC-D363-4A38-8CDE-C47D2D2224E4}" sibTransId="{584ACA53-D925-418C-A07C-CB980EF51DC0}"/>
    <dgm:cxn modelId="{0CFDBD4B-5BC6-443B-BEA4-BD21B020BE2D}" srcId="{35F1ACCE-B819-48AB-968F-16B3A8FFB1D1}" destId="{1EB7010C-D7D5-4319-A2F8-57018C866683}" srcOrd="4" destOrd="0" parTransId="{833783DC-3BD7-4C12-916A-105F96F37F59}" sibTransId="{C68EACE1-C38D-4B71-A9B1-52C18BC9B22E}"/>
    <dgm:cxn modelId="{EDEC0FCB-1D57-42D2-B30A-E3487417D2CD}" srcId="{D23DAEC8-BBC8-4CCC-BF53-9DEFBE19E6B3}" destId="{35F1ACCE-B819-48AB-968F-16B3A8FFB1D1}" srcOrd="0" destOrd="0" parTransId="{1E25FDFA-428A-4105-AD70-6F6D789D5D15}" sibTransId="{7A9FD893-60F7-41B7-8D95-7C435043C1AF}"/>
    <dgm:cxn modelId="{7C11FB97-D82B-4E68-BC9B-40773E1AEB6A}" srcId="{35F1ACCE-B819-48AB-968F-16B3A8FFB1D1}" destId="{0E0AE728-2F45-42F0-8809-BE5CFD025E80}" srcOrd="5" destOrd="0" parTransId="{E4A04131-DD0A-4669-8237-93D75F296964}" sibTransId="{9A5D5BB1-EBF0-4743-B1C9-8DA9227F7531}"/>
    <dgm:cxn modelId="{30002085-3963-4F0B-BBE9-0167949AE464}" type="presOf" srcId="{3606AC58-F0E1-4A34-AD09-AB7B58590746}" destId="{15C004A5-A9AF-421B-82D4-62EA9570EBD9}" srcOrd="0" destOrd="3" presId="urn:microsoft.com/office/officeart/2005/8/layout/hList2#1"/>
    <dgm:cxn modelId="{4C0CF8DD-6FD1-421D-89EB-405007D6E9F2}" srcId="{35F1ACCE-B819-48AB-968F-16B3A8FFB1D1}" destId="{4AD6E22B-DBD8-460E-91E3-E7D91643BDD6}" srcOrd="11" destOrd="0" parTransId="{549C7535-CE1E-4F81-9064-E56E4502763B}" sibTransId="{1FBAEC1A-5360-4EB7-A4F1-F9C3C03A9D1F}"/>
    <dgm:cxn modelId="{A2D8CAE3-2E9B-4EFB-82FF-484FB7047429}" type="presOf" srcId="{76E86DA9-5F9C-4F9E-B5C4-1A7EC6FAD41E}" destId="{15C004A5-A9AF-421B-82D4-62EA9570EBD9}" srcOrd="0" destOrd="7" presId="urn:microsoft.com/office/officeart/2005/8/layout/hList2#1"/>
    <dgm:cxn modelId="{D39E10D8-0A1C-4D3E-999D-CB5E5324991C}" srcId="{35F1ACCE-B819-48AB-968F-16B3A8FFB1D1}" destId="{98CDA3E4-F478-40A9-A0AC-12F4E9B92801}" srcOrd="6" destOrd="0" parTransId="{2E94950D-EBAC-4AFF-90FB-896B94920A42}" sibTransId="{EC8CADAA-8130-429F-8FCC-324C0A8BF63A}"/>
    <dgm:cxn modelId="{35377AD9-7BF6-443B-927E-5DF0EA384131}" type="presOf" srcId="{1EB7010C-D7D5-4319-A2F8-57018C866683}" destId="{15C004A5-A9AF-421B-82D4-62EA9570EBD9}" srcOrd="0" destOrd="4" presId="urn:microsoft.com/office/officeart/2005/8/layout/hList2#1"/>
    <dgm:cxn modelId="{EFAAE7E7-F110-4259-8E36-3C655729A8A1}" type="presOf" srcId="{449D87F1-4D79-43A9-98AA-6B4D43E46A7F}" destId="{15C004A5-A9AF-421B-82D4-62EA9570EBD9}" srcOrd="0" destOrd="2" presId="urn:microsoft.com/office/officeart/2005/8/layout/hList2#1"/>
    <dgm:cxn modelId="{ACAB2CA4-8378-4BC2-A2FF-5D4B964AB705}" srcId="{35F1ACCE-B819-48AB-968F-16B3A8FFB1D1}" destId="{1E5AB691-8C0A-4581-8B87-BFF65A7DEDC8}" srcOrd="9" destOrd="0" parTransId="{543162D6-7ED4-4EEC-B122-EE1EA1D291D0}" sibTransId="{3FEDEDAC-75DE-4CD8-9E6F-B5B012A05A03}"/>
    <dgm:cxn modelId="{8A378BA6-08C5-4293-816F-72F40A679939}" srcId="{35F1ACCE-B819-48AB-968F-16B3A8FFB1D1}" destId="{76E86DA9-5F9C-4F9E-B5C4-1A7EC6FAD41E}" srcOrd="7" destOrd="0" parTransId="{FD6A0A37-BC25-4241-B9A9-1A73C4EEA02E}" sibTransId="{8B2889AC-2ED0-41EA-8CF4-74125950A967}"/>
    <dgm:cxn modelId="{D4D14782-1366-40D8-AD14-033BC69AE14E}" type="presOf" srcId="{579B58DB-4028-4542-9F54-96290024E598}" destId="{15C004A5-A9AF-421B-82D4-62EA9570EBD9}" srcOrd="0" destOrd="13" presId="urn:microsoft.com/office/officeart/2005/8/layout/hList2#1"/>
    <dgm:cxn modelId="{B94DF446-3E60-43D7-982A-598EC8A263ED}" type="presParOf" srcId="{73DE9854-6645-4042-8AC5-EB9540B5B65B}" destId="{E7F86111-8E38-4F90-BC19-85A2B67C4771}" srcOrd="0" destOrd="0" presId="urn:microsoft.com/office/officeart/2005/8/layout/hList2#1"/>
    <dgm:cxn modelId="{2088AFA9-EF6B-4338-9514-58FB6D99A68F}" type="presParOf" srcId="{E7F86111-8E38-4F90-BC19-85A2B67C4771}" destId="{D9B83813-E159-4BB5-874A-49C18150A99B}" srcOrd="0" destOrd="0" presId="urn:microsoft.com/office/officeart/2005/8/layout/hList2#1"/>
    <dgm:cxn modelId="{6060DE0D-A13A-4094-9C7A-4DFB7A29419F}" type="presParOf" srcId="{E7F86111-8E38-4F90-BC19-85A2B67C4771}" destId="{15C004A5-A9AF-421B-82D4-62EA9570EBD9}" srcOrd="1" destOrd="0" presId="urn:microsoft.com/office/officeart/2005/8/layout/hList2#1"/>
    <dgm:cxn modelId="{D2C5F4BD-D1A3-4FA3-BDB4-A973C057F5CF}" type="presParOf" srcId="{E7F86111-8E38-4F90-BC19-85A2B67C4771}" destId="{623EE0B6-2832-4C76-9847-41BA09E2197B}" srcOrd="2" destOrd="0" presId="urn:microsoft.com/office/officeart/2005/8/layout/hList2#1"/>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EE0B6-2832-4C76-9847-41BA09E2197B}">
      <dsp:nvSpPr>
        <dsp:cNvPr id="0" name=""/>
        <dsp:cNvSpPr/>
      </dsp:nvSpPr>
      <dsp:spPr>
        <a:xfrm rot="16200000">
          <a:off x="-2077649" y="3298266"/>
          <a:ext cx="5069699" cy="51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2391" bIns="0" numCol="1" spcCol="1270" anchor="t" anchorCtr="0">
          <a:noAutofit/>
        </a:bodyPr>
        <a:lstStyle/>
        <a:p>
          <a:pPr marL="0" lvl="0" indent="0" algn="r" defTabSz="1377950">
            <a:lnSpc>
              <a:spcPct val="90000"/>
            </a:lnSpc>
            <a:spcBef>
              <a:spcPct val="0"/>
            </a:spcBef>
            <a:spcAft>
              <a:spcPct val="35000"/>
            </a:spcAft>
            <a:buNone/>
          </a:pPr>
          <a:r>
            <a:rPr lang="en-IN" sz="3100" kern="1200" dirty="0">
              <a:solidFill>
                <a:schemeClr val="bg1">
                  <a:lumMod val="75000"/>
                </a:schemeClr>
              </a:solidFill>
              <a:latin typeface="Arial Black" panose="020B0A04020102020204" pitchFamily="34" charset="0"/>
            </a:rPr>
            <a:t>STUDENT DETAILS</a:t>
          </a:r>
        </a:p>
      </dsp:txBody>
      <dsp:txXfrm>
        <a:off x="-2077649" y="3298266"/>
        <a:ext cx="5069699" cy="512946"/>
      </dsp:txXfrm>
    </dsp:sp>
    <dsp:sp modelId="{15C004A5-A9AF-421B-82D4-62EA9570EBD9}">
      <dsp:nvSpPr>
        <dsp:cNvPr id="0" name=""/>
        <dsp:cNvSpPr/>
      </dsp:nvSpPr>
      <dsp:spPr>
        <a:xfrm>
          <a:off x="624709" y="1085695"/>
          <a:ext cx="3030916" cy="506969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452391"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a:t>Name:</a:t>
          </a:r>
          <a:endParaRPr lang="en-IN" sz="1900" b="1" kern="1200" dirty="0"/>
        </a:p>
        <a:p>
          <a:pPr marL="171450" lvl="1" indent="-171450" algn="l" defTabSz="844550">
            <a:lnSpc>
              <a:spcPct val="90000"/>
            </a:lnSpc>
            <a:spcBef>
              <a:spcPct val="0"/>
            </a:spcBef>
            <a:spcAft>
              <a:spcPct val="15000"/>
            </a:spcAft>
            <a:buChar char="•"/>
          </a:pPr>
          <a:r>
            <a:rPr lang="en-US" sz="1900" b="1" kern="1200"/>
            <a:t>SANJEET </a:t>
          </a:r>
          <a:r>
            <a:rPr lang="en-US" sz="1900" b="1" kern="1200" dirty="0"/>
            <a:t>KUMAR SAH</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US" sz="1900" b="1" kern="1200" dirty="0"/>
            <a:t>Session:</a:t>
          </a:r>
          <a:endParaRPr lang="en-IN" sz="1900" b="1" kern="1200" dirty="0"/>
        </a:p>
        <a:p>
          <a:pPr marL="171450" lvl="1" indent="-171450" algn="l" defTabSz="844550">
            <a:lnSpc>
              <a:spcPct val="90000"/>
            </a:lnSpc>
            <a:spcBef>
              <a:spcPct val="0"/>
            </a:spcBef>
            <a:spcAft>
              <a:spcPct val="15000"/>
            </a:spcAft>
            <a:buChar char="•"/>
          </a:pPr>
          <a:r>
            <a:rPr lang="en-US" sz="1900" b="1" kern="1200" dirty="0"/>
            <a:t>2019 -2022</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US" sz="1900" b="1" kern="1200" dirty="0"/>
            <a:t>RU Roll No.:</a:t>
          </a:r>
          <a:endParaRPr lang="en-IN" sz="1900" b="1" kern="1200" dirty="0"/>
        </a:p>
        <a:p>
          <a:pPr marL="171450" lvl="1" indent="-171450" algn="l" defTabSz="844550">
            <a:lnSpc>
              <a:spcPct val="90000"/>
            </a:lnSpc>
            <a:spcBef>
              <a:spcPct val="0"/>
            </a:spcBef>
            <a:spcAft>
              <a:spcPct val="15000"/>
            </a:spcAft>
            <a:buChar char="•"/>
          </a:pPr>
          <a:r>
            <a:rPr lang="en-US" sz="1900" b="1" kern="1200" dirty="0"/>
            <a:t>19BS5852693</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US" sz="1900" b="1" kern="1200" dirty="0"/>
            <a:t>Department:</a:t>
          </a:r>
          <a:endParaRPr lang="en-IN" sz="1900" b="1" kern="1200" dirty="0"/>
        </a:p>
        <a:p>
          <a:pPr marL="171450" lvl="1" indent="-171450" algn="l" defTabSz="844550">
            <a:lnSpc>
              <a:spcPct val="90000"/>
            </a:lnSpc>
            <a:spcBef>
              <a:spcPct val="0"/>
            </a:spcBef>
            <a:spcAft>
              <a:spcPct val="15000"/>
            </a:spcAft>
            <a:buChar char="•"/>
          </a:pPr>
          <a:r>
            <a:rPr lang="en-US" sz="1900" b="1" kern="1200" dirty="0"/>
            <a:t>BCA</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IN" sz="1900" b="1" kern="1200" dirty="0"/>
            <a:t>Course Code:</a:t>
          </a:r>
        </a:p>
        <a:p>
          <a:pPr marL="171450" lvl="1" indent="-171450" algn="l" defTabSz="844550">
            <a:lnSpc>
              <a:spcPct val="90000"/>
            </a:lnSpc>
            <a:spcBef>
              <a:spcPct val="0"/>
            </a:spcBef>
            <a:spcAft>
              <a:spcPct val="15000"/>
            </a:spcAft>
            <a:buChar char="•"/>
          </a:pPr>
          <a:r>
            <a:rPr lang="en-IN" sz="1900" b="1" kern="1200" dirty="0"/>
            <a:t>DSE-4P</a:t>
          </a:r>
        </a:p>
      </dsp:txBody>
      <dsp:txXfrm>
        <a:off x="624709" y="1085695"/>
        <a:ext cx="3030916" cy="5069699"/>
      </dsp:txXfrm>
    </dsp:sp>
    <dsp:sp modelId="{D9B83813-E159-4BB5-874A-49C18150A99B}">
      <dsp:nvSpPr>
        <dsp:cNvPr id="0" name=""/>
        <dsp:cNvSpPr/>
      </dsp:nvSpPr>
      <dsp:spPr>
        <a:xfrm>
          <a:off x="2111320" y="593153"/>
          <a:ext cx="1025893" cy="1025893"/>
        </a:xfrm>
        <a:prstGeom prst="rect">
          <a:avLst/>
        </a:prstGeom>
        <a:blipFill>
          <a:blip xmlns:r="http://schemas.openxmlformats.org/officeDocument/2006/relationships" r:embed="rId1"/>
          <a:srcRect/>
          <a:stretch>
            <a:fillRect l="-1000" r="-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336C2C-1F33-4748-83DF-CD78AE69AF38}">
      <dsp:nvSpPr>
        <dsp:cNvPr id="0" name=""/>
        <dsp:cNvSpPr/>
      </dsp:nvSpPr>
      <dsp:spPr>
        <a:xfrm rot="16200000">
          <a:off x="1874667" y="3067371"/>
          <a:ext cx="5069699" cy="89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2391" bIns="0" numCol="1" spcCol="1270" anchor="t" anchorCtr="0">
          <a:noAutofit/>
        </a:bodyPr>
        <a:lstStyle/>
        <a:p>
          <a:pPr marL="0" lvl="0" indent="0" algn="r" defTabSz="1377950">
            <a:lnSpc>
              <a:spcPct val="90000"/>
            </a:lnSpc>
            <a:spcBef>
              <a:spcPct val="0"/>
            </a:spcBef>
            <a:spcAft>
              <a:spcPct val="35000"/>
            </a:spcAft>
            <a:buNone/>
          </a:pPr>
          <a:r>
            <a:rPr lang="en-IN" sz="3100" kern="1200" dirty="0">
              <a:solidFill>
                <a:schemeClr val="bg1">
                  <a:lumMod val="75000"/>
                </a:schemeClr>
              </a:solidFill>
              <a:latin typeface="Arial Black" panose="020B0A04020102020204" pitchFamily="34" charset="0"/>
            </a:rPr>
            <a:t>STUDENT DETAILS</a:t>
          </a:r>
        </a:p>
      </dsp:txBody>
      <dsp:txXfrm>
        <a:off x="1874667" y="3067371"/>
        <a:ext cx="5069699" cy="894230"/>
      </dsp:txXfrm>
    </dsp:sp>
    <dsp:sp modelId="{6AFB5D83-153D-41F5-BE9F-9943C5749779}">
      <dsp:nvSpPr>
        <dsp:cNvPr id="0" name=""/>
        <dsp:cNvSpPr/>
      </dsp:nvSpPr>
      <dsp:spPr>
        <a:xfrm>
          <a:off x="4397238" y="1053502"/>
          <a:ext cx="3487472" cy="506969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452391"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a:t>Name:</a:t>
          </a:r>
          <a:endParaRPr lang="en-IN" sz="1900" b="1" kern="1200" dirty="0"/>
        </a:p>
        <a:p>
          <a:pPr marL="171450" lvl="1" indent="-171450" algn="l" defTabSz="844550">
            <a:lnSpc>
              <a:spcPct val="90000"/>
            </a:lnSpc>
            <a:spcBef>
              <a:spcPct val="0"/>
            </a:spcBef>
            <a:spcAft>
              <a:spcPct val="15000"/>
            </a:spcAft>
            <a:buChar char="•"/>
          </a:pPr>
          <a:r>
            <a:rPr lang="en-US" sz="1900" b="1" kern="1200" dirty="0"/>
            <a:t>SHASHANK SHEKHAR BHAGAT</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US" sz="1900" b="1" kern="1200" dirty="0"/>
            <a:t>Session: </a:t>
          </a:r>
          <a:endParaRPr lang="en-IN" sz="1900" b="1" kern="1200" dirty="0"/>
        </a:p>
        <a:p>
          <a:pPr marL="171450" lvl="1" indent="-171450" algn="l" defTabSz="844550">
            <a:lnSpc>
              <a:spcPct val="90000"/>
            </a:lnSpc>
            <a:spcBef>
              <a:spcPct val="0"/>
            </a:spcBef>
            <a:spcAft>
              <a:spcPct val="15000"/>
            </a:spcAft>
            <a:buChar char="•"/>
          </a:pPr>
          <a:r>
            <a:rPr lang="en-US" sz="1900" b="1" kern="1200" dirty="0"/>
            <a:t>2019 -2022</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US" sz="1900" b="1" kern="1200" dirty="0"/>
            <a:t>RU Roll No:</a:t>
          </a:r>
          <a:endParaRPr lang="en-IN" sz="1900" b="1" kern="1200" dirty="0"/>
        </a:p>
        <a:p>
          <a:pPr marL="171450" lvl="1" indent="-171450" algn="l" defTabSz="844550">
            <a:lnSpc>
              <a:spcPct val="90000"/>
            </a:lnSpc>
            <a:spcBef>
              <a:spcPct val="0"/>
            </a:spcBef>
            <a:spcAft>
              <a:spcPct val="15000"/>
            </a:spcAft>
            <a:buChar char="•"/>
          </a:pPr>
          <a:r>
            <a:rPr lang="en-US" sz="1900" b="1" kern="1200" dirty="0"/>
            <a:t>19BS5852695</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US" sz="1900" b="1" kern="1200" dirty="0"/>
            <a:t>Department: </a:t>
          </a:r>
          <a:endParaRPr lang="en-IN" sz="1900" b="1" kern="1200" dirty="0"/>
        </a:p>
        <a:p>
          <a:pPr marL="171450" lvl="1" indent="-171450" algn="l" defTabSz="844550">
            <a:lnSpc>
              <a:spcPct val="90000"/>
            </a:lnSpc>
            <a:spcBef>
              <a:spcPct val="0"/>
            </a:spcBef>
            <a:spcAft>
              <a:spcPct val="15000"/>
            </a:spcAft>
            <a:buChar char="•"/>
          </a:pPr>
          <a:r>
            <a:rPr lang="en-US" sz="1900" b="1" kern="1200" dirty="0"/>
            <a:t>BCA</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IN" sz="1900" b="1" kern="1200" dirty="0"/>
            <a:t>Course Code:</a:t>
          </a:r>
        </a:p>
        <a:p>
          <a:pPr marL="171450" lvl="1" indent="-171450" algn="l" defTabSz="844550">
            <a:lnSpc>
              <a:spcPct val="90000"/>
            </a:lnSpc>
            <a:spcBef>
              <a:spcPct val="0"/>
            </a:spcBef>
            <a:spcAft>
              <a:spcPct val="15000"/>
            </a:spcAft>
            <a:buChar char="•"/>
          </a:pPr>
          <a:r>
            <a:rPr lang="en-IN" sz="1900" b="1" kern="1200" dirty="0"/>
            <a:t>DSE-4P</a:t>
          </a:r>
        </a:p>
      </dsp:txBody>
      <dsp:txXfrm>
        <a:off x="4397238" y="1053502"/>
        <a:ext cx="3487472" cy="5069699"/>
      </dsp:txXfrm>
    </dsp:sp>
    <dsp:sp modelId="{236DFFE4-B237-48D5-ABDE-AA7DA73A213D}">
      <dsp:nvSpPr>
        <dsp:cNvPr id="0" name=""/>
        <dsp:cNvSpPr/>
      </dsp:nvSpPr>
      <dsp:spPr>
        <a:xfrm>
          <a:off x="6400797" y="642457"/>
          <a:ext cx="1025893" cy="1025893"/>
        </a:xfrm>
        <a:prstGeom prst="rect">
          <a:avLst/>
        </a:prstGeom>
        <a:blipFill>
          <a:blip xmlns:r="http://schemas.openxmlformats.org/officeDocument/2006/relationships" r:embed="rId2"/>
          <a:srcRect/>
          <a:stretch>
            <a:fillRect t="-14000" b="-14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D6DA98-044A-40DC-AAB6-CABBB7B6BF3B}">
      <dsp:nvSpPr>
        <dsp:cNvPr id="0" name=""/>
        <dsp:cNvSpPr/>
      </dsp:nvSpPr>
      <dsp:spPr>
        <a:xfrm rot="16200000">
          <a:off x="6296902" y="3032237"/>
          <a:ext cx="5069699" cy="105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2391" bIns="0" numCol="1" spcCol="1270" anchor="t" anchorCtr="0">
          <a:noAutofit/>
        </a:bodyPr>
        <a:lstStyle/>
        <a:p>
          <a:pPr marL="0" lvl="0" indent="0" algn="r" defTabSz="1377950">
            <a:lnSpc>
              <a:spcPct val="90000"/>
            </a:lnSpc>
            <a:spcBef>
              <a:spcPct val="0"/>
            </a:spcBef>
            <a:spcAft>
              <a:spcPct val="35000"/>
            </a:spcAft>
            <a:buNone/>
          </a:pPr>
          <a:r>
            <a:rPr lang="en-IN" sz="3100" kern="1200" dirty="0">
              <a:solidFill>
                <a:schemeClr val="bg1">
                  <a:lumMod val="75000"/>
                </a:schemeClr>
              </a:solidFill>
              <a:latin typeface="Arial Black" panose="020B0A04020102020204" pitchFamily="34" charset="0"/>
            </a:rPr>
            <a:t>STUDENT DETAILS</a:t>
          </a:r>
        </a:p>
      </dsp:txBody>
      <dsp:txXfrm>
        <a:off x="6296902" y="3032237"/>
        <a:ext cx="5069699" cy="1051899"/>
      </dsp:txXfrm>
    </dsp:sp>
    <dsp:sp modelId="{EAA0A64B-0555-4E45-AA76-6B446FC236E6}">
      <dsp:nvSpPr>
        <dsp:cNvPr id="0" name=""/>
        <dsp:cNvSpPr/>
      </dsp:nvSpPr>
      <dsp:spPr>
        <a:xfrm>
          <a:off x="8773338" y="1053502"/>
          <a:ext cx="3672737" cy="506969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452391"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a:t>Name: </a:t>
          </a:r>
          <a:endParaRPr lang="en-IN" sz="1900" b="1" kern="1200" dirty="0"/>
        </a:p>
        <a:p>
          <a:pPr marL="171450" lvl="1" indent="-171450" algn="l" defTabSz="844550">
            <a:lnSpc>
              <a:spcPct val="90000"/>
            </a:lnSpc>
            <a:spcBef>
              <a:spcPct val="0"/>
            </a:spcBef>
            <a:spcAft>
              <a:spcPct val="15000"/>
            </a:spcAft>
            <a:buChar char="•"/>
          </a:pPr>
          <a:r>
            <a:rPr lang="en-US" sz="1900" b="1" kern="1200" dirty="0"/>
            <a:t>PRIYANSHU KAILASH GUPTA</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US" sz="1900" b="1" kern="1200" dirty="0"/>
            <a:t>Session: </a:t>
          </a:r>
          <a:endParaRPr lang="en-IN" sz="1900" b="1" kern="1200" dirty="0"/>
        </a:p>
        <a:p>
          <a:pPr marL="171450" lvl="1" indent="-171450" algn="l" defTabSz="844550">
            <a:lnSpc>
              <a:spcPct val="90000"/>
            </a:lnSpc>
            <a:spcBef>
              <a:spcPct val="0"/>
            </a:spcBef>
            <a:spcAft>
              <a:spcPct val="15000"/>
            </a:spcAft>
            <a:buChar char="•"/>
          </a:pPr>
          <a:r>
            <a:rPr lang="en-US" sz="1900" b="1" kern="1200" dirty="0"/>
            <a:t>2019 -2022</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US" sz="1900" b="1" kern="1200" dirty="0"/>
            <a:t>RU Roll </a:t>
          </a:r>
          <a:r>
            <a:rPr lang="en-US" sz="1900" b="1" kern="1200"/>
            <a:t>No:</a:t>
          </a:r>
          <a:endParaRPr lang="en-IN" sz="1900" b="1" kern="1200" dirty="0"/>
        </a:p>
        <a:p>
          <a:pPr marL="171450" lvl="1" indent="-171450" algn="l" defTabSz="844550">
            <a:lnSpc>
              <a:spcPct val="90000"/>
            </a:lnSpc>
            <a:spcBef>
              <a:spcPct val="0"/>
            </a:spcBef>
            <a:spcAft>
              <a:spcPct val="15000"/>
            </a:spcAft>
            <a:buChar char="•"/>
          </a:pPr>
          <a:r>
            <a:rPr lang="en-US" sz="1900" b="1" kern="1200" dirty="0"/>
            <a:t>19BS5852685</a:t>
          </a:r>
          <a:endParaRPr lang="en-IN" sz="1900" b="1" kern="1200" dirty="0"/>
        </a:p>
        <a:p>
          <a:pPr marL="171450" lvl="1" indent="-171450" algn="l" defTabSz="844550">
            <a:lnSpc>
              <a:spcPct val="90000"/>
            </a:lnSpc>
            <a:spcBef>
              <a:spcPct val="0"/>
            </a:spcBef>
            <a:spcAft>
              <a:spcPct val="15000"/>
            </a:spcAft>
            <a:buChar char="•"/>
          </a:pPr>
          <a:endParaRPr lang="en-IN" sz="1900" b="1" kern="1200" dirty="0"/>
        </a:p>
        <a:p>
          <a:pPr marL="171450" lvl="1" indent="-171450" algn="l" defTabSz="844550">
            <a:lnSpc>
              <a:spcPct val="90000"/>
            </a:lnSpc>
            <a:spcBef>
              <a:spcPct val="0"/>
            </a:spcBef>
            <a:spcAft>
              <a:spcPct val="15000"/>
            </a:spcAft>
            <a:buChar char="•"/>
          </a:pPr>
          <a:r>
            <a:rPr lang="en-US" sz="1900" b="1" kern="1200" dirty="0"/>
            <a:t>Department: </a:t>
          </a:r>
          <a:endParaRPr lang="en-IN" sz="1900" b="1" kern="1200" dirty="0"/>
        </a:p>
        <a:p>
          <a:pPr marL="171450" lvl="1" indent="-171450" algn="l" defTabSz="844550">
            <a:lnSpc>
              <a:spcPct val="90000"/>
            </a:lnSpc>
            <a:spcBef>
              <a:spcPct val="0"/>
            </a:spcBef>
            <a:spcAft>
              <a:spcPct val="15000"/>
            </a:spcAft>
            <a:buChar char="•"/>
          </a:pPr>
          <a:r>
            <a:rPr lang="en-US" sz="1900" b="1" kern="1200" dirty="0"/>
            <a:t>BCA</a:t>
          </a:r>
          <a:endParaRPr lang="en-IN" sz="1900" b="1" kern="1200" dirty="0"/>
        </a:p>
        <a:p>
          <a:pPr marL="171450" lvl="1" indent="-171450" algn="l" defTabSz="844550">
            <a:lnSpc>
              <a:spcPct val="90000"/>
            </a:lnSpc>
            <a:spcBef>
              <a:spcPct val="0"/>
            </a:spcBef>
            <a:spcAft>
              <a:spcPct val="15000"/>
            </a:spcAft>
            <a:buClrTx/>
            <a:buSzTx/>
            <a:buFont typeface="Arial" panose="020B0604020202020204" pitchFamily="34" charset="0"/>
            <a:buChar char="•"/>
          </a:pPr>
          <a:endParaRPr lang="en-IN" sz="1900" b="1" kern="1200" dirty="0"/>
        </a:p>
        <a:p>
          <a:pPr marL="171450" lvl="1" indent="-171450" algn="l" defTabSz="844550">
            <a:lnSpc>
              <a:spcPct val="90000"/>
            </a:lnSpc>
            <a:spcBef>
              <a:spcPct val="0"/>
            </a:spcBef>
            <a:spcAft>
              <a:spcPct val="15000"/>
            </a:spcAft>
            <a:buClrTx/>
            <a:buSzTx/>
            <a:buFont typeface="Arial" panose="020B0604020202020204" pitchFamily="34" charset="0"/>
            <a:buChar char="•"/>
          </a:pPr>
          <a:r>
            <a:rPr lang="en-IN" sz="1900" b="1" kern="1200" dirty="0"/>
            <a:t>Course Code:</a:t>
          </a:r>
        </a:p>
        <a:p>
          <a:pPr marL="171450" lvl="1" indent="-171450" algn="l" defTabSz="844550">
            <a:lnSpc>
              <a:spcPct val="90000"/>
            </a:lnSpc>
            <a:spcBef>
              <a:spcPct val="0"/>
            </a:spcBef>
            <a:spcAft>
              <a:spcPct val="15000"/>
            </a:spcAft>
            <a:buClrTx/>
            <a:buSzTx/>
            <a:buFont typeface="Arial" panose="020B0604020202020204" pitchFamily="34" charset="0"/>
            <a:buChar char="•"/>
          </a:pPr>
          <a:r>
            <a:rPr lang="en-IN" sz="1900" b="1" kern="1200" dirty="0"/>
            <a:t>DSE-4P</a:t>
          </a:r>
        </a:p>
      </dsp:txBody>
      <dsp:txXfrm>
        <a:off x="8773338" y="1053502"/>
        <a:ext cx="3672737" cy="5069699"/>
      </dsp:txXfrm>
    </dsp:sp>
    <dsp:sp modelId="{BAD916E3-F7C6-453F-90FE-E0FBF3D9D9A5}">
      <dsp:nvSpPr>
        <dsp:cNvPr id="0" name=""/>
        <dsp:cNvSpPr/>
      </dsp:nvSpPr>
      <dsp:spPr>
        <a:xfrm>
          <a:off x="10959839" y="566254"/>
          <a:ext cx="1025893" cy="1025893"/>
        </a:xfrm>
        <a:prstGeom prst="rect">
          <a:avLst/>
        </a:prstGeom>
        <a:blipFill>
          <a:blip xmlns:r="http://schemas.openxmlformats.org/officeDocument/2006/relationships" r:embed="rId3"/>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tx1"/>
                </a:solidFill>
                <a:latin typeface="Consolas"/>
                <a:cs typeface="Consolas"/>
              </a:defRPr>
            </a:lvl1pPr>
          </a:lstStyle>
          <a:p>
            <a:endParaRPr/>
          </a:p>
        </p:txBody>
      </p:sp>
      <p:sp>
        <p:nvSpPr>
          <p:cNvPr id="3" name="Holder 3"/>
          <p:cNvSpPr>
            <a:spLocks noGrp="1"/>
          </p:cNvSpPr>
          <p:nvPr>
            <p:ph type="body" idx="1"/>
          </p:nvPr>
        </p:nvSpPr>
        <p:spPr/>
        <p:txBody>
          <a:bodyPr lIns="0" tIns="0" rIns="0" bIns="0"/>
          <a:lstStyle>
            <a:lvl1pPr>
              <a:defRPr sz="3250" b="0" i="0">
                <a:solidFill>
                  <a:schemeClr val="tx1"/>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tx1"/>
                </a:solidFill>
                <a:latin typeface="Consolas"/>
                <a:cs typeface="Consola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tx1"/>
                </a:solidFill>
                <a:latin typeface="Consolas"/>
                <a:cs typeface="Consola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9EF"/>
          </a:solidFill>
        </p:spPr>
        <p:txBody>
          <a:bodyPr wrap="square" lIns="0" tIns="0" rIns="0" bIns="0" rtlCol="0"/>
          <a:lstStyle/>
          <a:p>
            <a:endParaRPr/>
          </a:p>
        </p:txBody>
      </p:sp>
      <p:sp>
        <p:nvSpPr>
          <p:cNvPr id="2" name="Holder 2"/>
          <p:cNvSpPr>
            <a:spLocks noGrp="1"/>
          </p:cNvSpPr>
          <p:nvPr>
            <p:ph type="title"/>
          </p:nvPr>
        </p:nvSpPr>
        <p:spPr>
          <a:xfrm>
            <a:off x="6011009" y="4349755"/>
            <a:ext cx="6265980" cy="1397000"/>
          </a:xfrm>
          <a:prstGeom prst="rect">
            <a:avLst/>
          </a:prstGeom>
        </p:spPr>
        <p:txBody>
          <a:bodyPr wrap="square" lIns="0" tIns="0" rIns="0" bIns="0">
            <a:spAutoFit/>
          </a:bodyPr>
          <a:lstStyle>
            <a:lvl1pPr>
              <a:defRPr sz="9000" b="1" i="0">
                <a:solidFill>
                  <a:schemeClr val="tx1"/>
                </a:solidFill>
                <a:latin typeface="Consolas"/>
                <a:cs typeface="Consolas"/>
              </a:defRPr>
            </a:lvl1pPr>
          </a:lstStyle>
          <a:p>
            <a:endParaRPr/>
          </a:p>
        </p:txBody>
      </p:sp>
      <p:sp>
        <p:nvSpPr>
          <p:cNvPr id="3" name="Holder 3"/>
          <p:cNvSpPr>
            <a:spLocks noGrp="1"/>
          </p:cNvSpPr>
          <p:nvPr>
            <p:ph type="body" idx="1"/>
          </p:nvPr>
        </p:nvSpPr>
        <p:spPr>
          <a:xfrm>
            <a:off x="2266420" y="2746577"/>
            <a:ext cx="9780270" cy="5168900"/>
          </a:xfrm>
          <a:prstGeom prst="rect">
            <a:avLst/>
          </a:prstGeom>
        </p:spPr>
        <p:txBody>
          <a:bodyPr wrap="square" lIns="0" tIns="0" rIns="0" bIns="0">
            <a:spAutoFit/>
          </a:bodyPr>
          <a:lstStyle>
            <a:lvl1pPr>
              <a:defRPr sz="3250" b="0" i="0">
                <a:solidFill>
                  <a:schemeClr val="tx1"/>
                </a:solidFill>
                <a:latin typeface="Lucida Sans Unicode"/>
                <a:cs typeface="Lucida Sans Unicode"/>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4/4/2024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jpe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Data" Target="../diagrams/data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jpe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object 4"/>
          <p:cNvGrpSpPr/>
          <p:nvPr/>
        </p:nvGrpSpPr>
        <p:grpSpPr>
          <a:xfrm>
            <a:off x="14875318" y="0"/>
            <a:ext cx="3698498" cy="10287000"/>
            <a:chOff x="11772189" y="91"/>
            <a:chExt cx="6929476" cy="10145906"/>
          </a:xfrm>
        </p:grpSpPr>
        <p:sp>
          <p:nvSpPr>
            <p:cNvPr id="5" name="object 5"/>
            <p:cNvSpPr/>
            <p:nvPr/>
          </p:nvSpPr>
          <p:spPr>
            <a:xfrm>
              <a:off x="14673297" y="91"/>
              <a:ext cx="4028368" cy="10145906"/>
            </a:xfrm>
            <a:custGeom>
              <a:avLst/>
              <a:gdLst/>
              <a:ahLst/>
              <a:cxnLst/>
              <a:rect l="l" t="t" r="r" b="b"/>
              <a:pathLst>
                <a:path w="3933825" h="10287000">
                  <a:moveTo>
                    <a:pt x="3933824" y="10286816"/>
                  </a:moveTo>
                  <a:lnTo>
                    <a:pt x="0" y="10286816"/>
                  </a:lnTo>
                  <a:lnTo>
                    <a:pt x="0" y="0"/>
                  </a:lnTo>
                  <a:lnTo>
                    <a:pt x="3933824" y="0"/>
                  </a:lnTo>
                  <a:lnTo>
                    <a:pt x="3933824" y="10286816"/>
                  </a:lnTo>
                  <a:close/>
                </a:path>
              </a:pathLst>
            </a:custGeom>
            <a:solidFill>
              <a:srgbClr val="62616A"/>
            </a:solidFill>
          </p:spPr>
          <p:txBody>
            <a:bodyPr wrap="square" lIns="0" tIns="0" rIns="0" bIns="0" rtlCol="0"/>
            <a:lstStyle/>
            <a:p>
              <a:endParaRPr/>
            </a:p>
          </p:txBody>
        </p:sp>
        <p:sp>
          <p:nvSpPr>
            <p:cNvPr id="6" name="object 6"/>
            <p:cNvSpPr/>
            <p:nvPr/>
          </p:nvSpPr>
          <p:spPr>
            <a:xfrm>
              <a:off x="11915172" y="8776953"/>
              <a:ext cx="5181600" cy="0"/>
            </a:xfrm>
            <a:custGeom>
              <a:avLst/>
              <a:gdLst/>
              <a:ahLst/>
              <a:cxnLst/>
              <a:rect l="l" t="t" r="r" b="b"/>
              <a:pathLst>
                <a:path w="5181600">
                  <a:moveTo>
                    <a:pt x="0" y="0"/>
                  </a:moveTo>
                  <a:lnTo>
                    <a:pt x="5181480" y="0"/>
                  </a:lnTo>
                </a:path>
              </a:pathLst>
            </a:custGeom>
            <a:ln w="47624">
              <a:solidFill>
                <a:srgbClr val="AC785B"/>
              </a:solidFill>
            </a:ln>
          </p:spPr>
          <p:txBody>
            <a:bodyPr wrap="square" lIns="0" tIns="0" rIns="0" bIns="0" rtlCol="0"/>
            <a:lstStyle/>
            <a:p>
              <a:endParaRPr/>
            </a:p>
          </p:txBody>
        </p:sp>
        <p:sp>
          <p:nvSpPr>
            <p:cNvPr id="7" name="object 7"/>
            <p:cNvSpPr/>
            <p:nvPr/>
          </p:nvSpPr>
          <p:spPr>
            <a:xfrm>
              <a:off x="11772189" y="8705515"/>
              <a:ext cx="143510" cy="142875"/>
            </a:xfrm>
            <a:custGeom>
              <a:avLst/>
              <a:gdLst/>
              <a:ahLst/>
              <a:cxnLst/>
              <a:rect l="l" t="t" r="r" b="b"/>
              <a:pathLst>
                <a:path w="143509" h="142875">
                  <a:moveTo>
                    <a:pt x="0" y="71437"/>
                  </a:moveTo>
                  <a:lnTo>
                    <a:pt x="71491" y="0"/>
                  </a:lnTo>
                  <a:lnTo>
                    <a:pt x="142983" y="71437"/>
                  </a:lnTo>
                  <a:lnTo>
                    <a:pt x="71491" y="142874"/>
                  </a:lnTo>
                  <a:lnTo>
                    <a:pt x="0" y="71437"/>
                  </a:lnTo>
                  <a:close/>
                </a:path>
              </a:pathLst>
            </a:custGeom>
            <a:ln w="47642">
              <a:solidFill>
                <a:srgbClr val="AC785B"/>
              </a:solidFill>
            </a:ln>
          </p:spPr>
          <p:txBody>
            <a:bodyPr wrap="square" lIns="0" tIns="0" rIns="0" bIns="0" rtlCol="0"/>
            <a:lstStyle/>
            <a:p>
              <a:endParaRPr/>
            </a:p>
          </p:txBody>
        </p:sp>
        <p:sp>
          <p:nvSpPr>
            <p:cNvPr id="8" name="object 8"/>
            <p:cNvSpPr/>
            <p:nvPr/>
          </p:nvSpPr>
          <p:spPr>
            <a:xfrm>
              <a:off x="17096652" y="8705515"/>
              <a:ext cx="143510" cy="142875"/>
            </a:xfrm>
            <a:custGeom>
              <a:avLst/>
              <a:gdLst/>
              <a:ahLst/>
              <a:cxnLst/>
              <a:rect l="l" t="t" r="r" b="b"/>
              <a:pathLst>
                <a:path w="143509" h="142875">
                  <a:moveTo>
                    <a:pt x="142983" y="71437"/>
                  </a:moveTo>
                  <a:lnTo>
                    <a:pt x="71491" y="0"/>
                  </a:lnTo>
                  <a:lnTo>
                    <a:pt x="0" y="71437"/>
                  </a:lnTo>
                  <a:lnTo>
                    <a:pt x="71491" y="142874"/>
                  </a:lnTo>
                  <a:lnTo>
                    <a:pt x="142983" y="71437"/>
                  </a:lnTo>
                  <a:close/>
                </a:path>
              </a:pathLst>
            </a:custGeom>
            <a:ln w="47642">
              <a:solidFill>
                <a:srgbClr val="AC785B"/>
              </a:solidFill>
            </a:ln>
          </p:spPr>
          <p:txBody>
            <a:bodyPr wrap="square" lIns="0" tIns="0" rIns="0" bIns="0" rtlCol="0"/>
            <a:lstStyle/>
            <a:p>
              <a:endParaRPr/>
            </a:p>
          </p:txBody>
        </p:sp>
        <p:sp>
          <p:nvSpPr>
            <p:cNvPr id="9" name="object 9"/>
            <p:cNvSpPr/>
            <p:nvPr/>
          </p:nvSpPr>
          <p:spPr>
            <a:xfrm>
              <a:off x="11917244" y="775095"/>
              <a:ext cx="5181601" cy="0"/>
            </a:xfrm>
            <a:custGeom>
              <a:avLst/>
              <a:gdLst/>
              <a:ahLst/>
              <a:cxnLst/>
              <a:rect l="l" t="t" r="r" b="b"/>
              <a:pathLst>
                <a:path w="5181600">
                  <a:moveTo>
                    <a:pt x="0" y="0"/>
                  </a:moveTo>
                  <a:lnTo>
                    <a:pt x="5181480" y="0"/>
                  </a:lnTo>
                </a:path>
              </a:pathLst>
            </a:custGeom>
            <a:ln w="47624">
              <a:solidFill>
                <a:srgbClr val="AC785B"/>
              </a:solidFill>
            </a:ln>
          </p:spPr>
          <p:txBody>
            <a:bodyPr wrap="square" lIns="0" tIns="0" rIns="0" bIns="0" rtlCol="0"/>
            <a:lstStyle/>
            <a:p>
              <a:endParaRPr/>
            </a:p>
          </p:txBody>
        </p:sp>
        <p:sp>
          <p:nvSpPr>
            <p:cNvPr id="10" name="object 10"/>
            <p:cNvSpPr/>
            <p:nvPr/>
          </p:nvSpPr>
          <p:spPr>
            <a:xfrm>
              <a:off x="11772189" y="2282887"/>
              <a:ext cx="143510" cy="142875"/>
            </a:xfrm>
            <a:custGeom>
              <a:avLst/>
              <a:gdLst/>
              <a:ahLst/>
              <a:cxnLst/>
              <a:rect l="l" t="t" r="r" b="b"/>
              <a:pathLst>
                <a:path w="143509" h="142875">
                  <a:moveTo>
                    <a:pt x="0" y="71437"/>
                  </a:moveTo>
                  <a:lnTo>
                    <a:pt x="71491" y="0"/>
                  </a:lnTo>
                  <a:lnTo>
                    <a:pt x="142983" y="71437"/>
                  </a:lnTo>
                  <a:lnTo>
                    <a:pt x="71491" y="142874"/>
                  </a:lnTo>
                  <a:lnTo>
                    <a:pt x="0" y="71437"/>
                  </a:lnTo>
                  <a:close/>
                </a:path>
              </a:pathLst>
            </a:custGeom>
            <a:ln w="47642">
              <a:solidFill>
                <a:srgbClr val="AC785B"/>
              </a:solidFill>
            </a:ln>
          </p:spPr>
          <p:txBody>
            <a:bodyPr wrap="square" lIns="0" tIns="0" rIns="0" bIns="0" rtlCol="0"/>
            <a:lstStyle/>
            <a:p>
              <a:endParaRPr/>
            </a:p>
          </p:txBody>
        </p:sp>
        <p:sp>
          <p:nvSpPr>
            <p:cNvPr id="11" name="object 11"/>
            <p:cNvSpPr/>
            <p:nvPr/>
          </p:nvSpPr>
          <p:spPr>
            <a:xfrm>
              <a:off x="17096652" y="2282887"/>
              <a:ext cx="143510" cy="142875"/>
            </a:xfrm>
            <a:custGeom>
              <a:avLst/>
              <a:gdLst/>
              <a:ahLst/>
              <a:cxnLst/>
              <a:rect l="l" t="t" r="r" b="b"/>
              <a:pathLst>
                <a:path w="143509" h="142875">
                  <a:moveTo>
                    <a:pt x="142983" y="71437"/>
                  </a:moveTo>
                  <a:lnTo>
                    <a:pt x="71491" y="0"/>
                  </a:lnTo>
                  <a:lnTo>
                    <a:pt x="0" y="71437"/>
                  </a:lnTo>
                  <a:lnTo>
                    <a:pt x="71491" y="142874"/>
                  </a:lnTo>
                  <a:lnTo>
                    <a:pt x="142983" y="71437"/>
                  </a:lnTo>
                  <a:close/>
                </a:path>
              </a:pathLst>
            </a:custGeom>
            <a:ln w="47642">
              <a:solidFill>
                <a:srgbClr val="AC785B"/>
              </a:solidFill>
            </a:ln>
          </p:spPr>
          <p:txBody>
            <a:bodyPr wrap="square" lIns="0" tIns="0" rIns="0" bIns="0" rtlCol="0"/>
            <a:lstStyle/>
            <a:p>
              <a:endParaRPr/>
            </a:p>
          </p:txBody>
        </p:sp>
      </p:grpSp>
      <p:sp>
        <p:nvSpPr>
          <p:cNvPr id="2" name="object 2"/>
          <p:cNvSpPr/>
          <p:nvPr/>
        </p:nvSpPr>
        <p:spPr>
          <a:xfrm>
            <a:off x="18286142" y="0"/>
            <a:ext cx="1905" cy="10287000"/>
          </a:xfrm>
          <a:custGeom>
            <a:avLst/>
            <a:gdLst/>
            <a:ahLst/>
            <a:cxnLst/>
            <a:rect l="l" t="t" r="r" b="b"/>
            <a:pathLst>
              <a:path w="1905" h="10287000">
                <a:moveTo>
                  <a:pt x="0" y="10286999"/>
                </a:moveTo>
                <a:lnTo>
                  <a:pt x="1855" y="10286999"/>
                </a:lnTo>
                <a:lnTo>
                  <a:pt x="1855" y="0"/>
                </a:lnTo>
                <a:lnTo>
                  <a:pt x="0" y="0"/>
                </a:lnTo>
                <a:lnTo>
                  <a:pt x="0" y="10286999"/>
                </a:lnTo>
                <a:close/>
              </a:path>
            </a:pathLst>
          </a:custGeom>
          <a:solidFill>
            <a:srgbClr val="FFF9EF"/>
          </a:solidFill>
        </p:spPr>
        <p:txBody>
          <a:bodyPr wrap="square" lIns="0" tIns="0" rIns="0" bIns="0" rtlCol="0"/>
          <a:lstStyle/>
          <a:p>
            <a:endParaRPr/>
          </a:p>
        </p:txBody>
      </p:sp>
      <p:sp>
        <p:nvSpPr>
          <p:cNvPr id="3" name="object 3"/>
          <p:cNvSpPr/>
          <p:nvPr/>
        </p:nvSpPr>
        <p:spPr>
          <a:xfrm>
            <a:off x="0" y="0"/>
            <a:ext cx="14352905" cy="10287000"/>
          </a:xfrm>
          <a:custGeom>
            <a:avLst/>
            <a:gdLst/>
            <a:ahLst/>
            <a:cxnLst/>
            <a:rect l="l" t="t" r="r" b="b"/>
            <a:pathLst>
              <a:path w="14352905" h="10287000">
                <a:moveTo>
                  <a:pt x="0" y="10286999"/>
                </a:moveTo>
                <a:lnTo>
                  <a:pt x="14352318" y="10286999"/>
                </a:lnTo>
                <a:lnTo>
                  <a:pt x="14352318" y="0"/>
                </a:lnTo>
                <a:lnTo>
                  <a:pt x="0" y="0"/>
                </a:lnTo>
                <a:lnTo>
                  <a:pt x="0" y="10286999"/>
                </a:lnTo>
                <a:close/>
              </a:path>
            </a:pathLst>
          </a:custGeom>
          <a:solidFill>
            <a:srgbClr val="FFF9EF"/>
          </a:solidFill>
        </p:spPr>
        <p:txBody>
          <a:bodyPr wrap="square" lIns="0" tIns="0" rIns="0" bIns="0" rtlCol="0"/>
          <a:lstStyle/>
          <a:p>
            <a:endParaRPr/>
          </a:p>
        </p:txBody>
      </p:sp>
      <p:grpSp>
        <p:nvGrpSpPr>
          <p:cNvPr id="16" name="object 16"/>
          <p:cNvGrpSpPr/>
          <p:nvPr/>
        </p:nvGrpSpPr>
        <p:grpSpPr>
          <a:xfrm>
            <a:off x="18097500" y="571468"/>
            <a:ext cx="190500" cy="5915660"/>
            <a:chOff x="17392401" y="2584319"/>
            <a:chExt cx="190500" cy="5915660"/>
          </a:xfrm>
        </p:grpSpPr>
        <p:sp>
          <p:nvSpPr>
            <p:cNvPr id="17" name="object 17"/>
            <p:cNvSpPr/>
            <p:nvPr/>
          </p:nvSpPr>
          <p:spPr>
            <a:xfrm>
              <a:off x="17487652" y="2751018"/>
              <a:ext cx="0" cy="5582285"/>
            </a:xfrm>
            <a:custGeom>
              <a:avLst/>
              <a:gdLst/>
              <a:ahLst/>
              <a:cxnLst/>
              <a:rect l="l" t="t" r="r" b="b"/>
              <a:pathLst>
                <a:path h="5582284">
                  <a:moveTo>
                    <a:pt x="0" y="0"/>
                  </a:moveTo>
                  <a:lnTo>
                    <a:pt x="0" y="5581738"/>
                  </a:lnTo>
                </a:path>
              </a:pathLst>
            </a:custGeom>
            <a:ln w="47628">
              <a:solidFill>
                <a:srgbClr val="AC785B"/>
              </a:solidFill>
            </a:ln>
          </p:spPr>
          <p:txBody>
            <a:bodyPr wrap="square" lIns="0" tIns="0" rIns="0" bIns="0" rtlCol="0"/>
            <a:lstStyle/>
            <a:p>
              <a:endParaRPr/>
            </a:p>
          </p:txBody>
        </p:sp>
        <p:sp>
          <p:nvSpPr>
            <p:cNvPr id="18" name="object 18"/>
            <p:cNvSpPr/>
            <p:nvPr/>
          </p:nvSpPr>
          <p:spPr>
            <a:xfrm>
              <a:off x="17416215" y="2608133"/>
              <a:ext cx="142875" cy="143510"/>
            </a:xfrm>
            <a:custGeom>
              <a:avLst/>
              <a:gdLst/>
              <a:ahLst/>
              <a:cxnLst/>
              <a:rect l="l" t="t" r="r" b="b"/>
              <a:pathLst>
                <a:path w="142875" h="143510">
                  <a:moveTo>
                    <a:pt x="71437" y="0"/>
                  </a:moveTo>
                  <a:lnTo>
                    <a:pt x="142874" y="71442"/>
                  </a:lnTo>
                  <a:lnTo>
                    <a:pt x="71437" y="142885"/>
                  </a:lnTo>
                  <a:lnTo>
                    <a:pt x="0" y="71442"/>
                  </a:lnTo>
                  <a:lnTo>
                    <a:pt x="71437" y="0"/>
                  </a:lnTo>
                  <a:close/>
                </a:path>
              </a:pathLst>
            </a:custGeom>
            <a:ln w="47626">
              <a:solidFill>
                <a:srgbClr val="AC785B"/>
              </a:solidFill>
            </a:ln>
          </p:spPr>
          <p:txBody>
            <a:bodyPr wrap="square" lIns="0" tIns="0" rIns="0" bIns="0" rtlCol="0"/>
            <a:lstStyle/>
            <a:p>
              <a:endParaRPr/>
            </a:p>
          </p:txBody>
        </p:sp>
        <p:sp>
          <p:nvSpPr>
            <p:cNvPr id="19" name="object 19"/>
            <p:cNvSpPr/>
            <p:nvPr/>
          </p:nvSpPr>
          <p:spPr>
            <a:xfrm>
              <a:off x="17416215" y="8332757"/>
              <a:ext cx="142875" cy="143510"/>
            </a:xfrm>
            <a:custGeom>
              <a:avLst/>
              <a:gdLst/>
              <a:ahLst/>
              <a:cxnLst/>
              <a:rect l="l" t="t" r="r" b="b"/>
              <a:pathLst>
                <a:path w="142875" h="143509">
                  <a:moveTo>
                    <a:pt x="71437" y="142885"/>
                  </a:moveTo>
                  <a:lnTo>
                    <a:pt x="142874" y="71442"/>
                  </a:lnTo>
                  <a:lnTo>
                    <a:pt x="71437" y="0"/>
                  </a:lnTo>
                  <a:lnTo>
                    <a:pt x="0" y="71442"/>
                  </a:lnTo>
                  <a:lnTo>
                    <a:pt x="71437" y="142885"/>
                  </a:lnTo>
                  <a:close/>
                </a:path>
              </a:pathLst>
            </a:custGeom>
            <a:ln w="47626">
              <a:solidFill>
                <a:srgbClr val="AC785B"/>
              </a:solidFill>
            </a:ln>
          </p:spPr>
          <p:txBody>
            <a:bodyPr wrap="square" lIns="0" tIns="0" rIns="0" bIns="0" rtlCol="0"/>
            <a:lstStyle/>
            <a:p>
              <a:endParaRPr/>
            </a:p>
          </p:txBody>
        </p:sp>
      </p:grpSp>
      <p:sp>
        <p:nvSpPr>
          <p:cNvPr id="22" name="object 22"/>
          <p:cNvSpPr/>
          <p:nvPr/>
        </p:nvSpPr>
        <p:spPr>
          <a:xfrm>
            <a:off x="0" y="7976194"/>
            <a:ext cx="12134735" cy="167702"/>
          </a:xfrm>
          <a:custGeom>
            <a:avLst/>
            <a:gdLst/>
            <a:ahLst/>
            <a:cxnLst/>
            <a:rect l="l" t="t" r="r" b="b"/>
            <a:pathLst>
              <a:path w="8696960">
                <a:moveTo>
                  <a:pt x="0" y="0"/>
                </a:moveTo>
                <a:lnTo>
                  <a:pt x="8696463" y="0"/>
                </a:lnTo>
              </a:path>
            </a:pathLst>
          </a:custGeom>
          <a:ln w="47624">
            <a:solidFill>
              <a:schemeClr val="accent6">
                <a:lumMod val="75000"/>
              </a:schemeClr>
            </a:solidFill>
          </a:ln>
        </p:spPr>
        <p:txBody>
          <a:bodyPr wrap="square" lIns="0" tIns="0" rIns="0" bIns="0" rtlCol="0"/>
          <a:lstStyle/>
          <a:p>
            <a:endParaRPr/>
          </a:p>
        </p:txBody>
      </p:sp>
      <p:pic>
        <p:nvPicPr>
          <p:cNvPr id="26" name="Picture 25">
            <a:extLst>
              <a:ext uri="{FF2B5EF4-FFF2-40B4-BE49-F238E27FC236}">
                <a16:creationId xmlns="" xmlns:a16="http://schemas.microsoft.com/office/drawing/2014/main" id="{AA8CFCED-1E63-67E9-FFAB-FC76B9489309}"/>
              </a:ext>
            </a:extLst>
          </p:cNvPr>
          <p:cNvPicPr>
            <a:picLocks noChangeAspect="1"/>
          </p:cNvPicPr>
          <p:nvPr/>
        </p:nvPicPr>
        <p:blipFill>
          <a:blip r:embed="rId2"/>
          <a:stretch>
            <a:fillRect/>
          </a:stretch>
        </p:blipFill>
        <p:spPr>
          <a:xfrm>
            <a:off x="0" y="0"/>
            <a:ext cx="18573816" cy="10287000"/>
          </a:xfrm>
          <a:prstGeom prst="rect">
            <a:avLst/>
          </a:prstGeom>
          <a:ln>
            <a:noFill/>
          </a:ln>
          <a:effectLst>
            <a:outerShdw blurRad="292100" dist="139700" dir="2700000" algn="tl" rotWithShape="0">
              <a:srgbClr val="333333">
                <a:alpha val="65000"/>
              </a:srgbClr>
            </a:outerShdw>
          </a:effectLst>
        </p:spPr>
      </p:pic>
      <p:sp>
        <p:nvSpPr>
          <p:cNvPr id="24" name="object 24"/>
          <p:cNvSpPr/>
          <p:nvPr/>
        </p:nvSpPr>
        <p:spPr>
          <a:xfrm>
            <a:off x="0" y="-28757"/>
            <a:ext cx="1503680" cy="2024380"/>
          </a:xfrm>
          <a:custGeom>
            <a:avLst/>
            <a:gdLst/>
            <a:ahLst/>
            <a:cxnLst/>
            <a:rect l="l" t="t" r="r" b="b"/>
            <a:pathLst>
              <a:path w="1503680" h="2024380">
                <a:moveTo>
                  <a:pt x="0" y="2023949"/>
                </a:moveTo>
                <a:lnTo>
                  <a:pt x="0" y="0"/>
                </a:lnTo>
                <a:lnTo>
                  <a:pt x="1503088" y="0"/>
                </a:lnTo>
                <a:lnTo>
                  <a:pt x="1490636" y="66016"/>
                </a:lnTo>
                <a:lnTo>
                  <a:pt x="1481039" y="111480"/>
                </a:lnTo>
                <a:lnTo>
                  <a:pt x="1470717" y="156672"/>
                </a:lnTo>
                <a:lnTo>
                  <a:pt x="1459677" y="201587"/>
                </a:lnTo>
                <a:lnTo>
                  <a:pt x="1447926" y="246217"/>
                </a:lnTo>
                <a:lnTo>
                  <a:pt x="1435468" y="290556"/>
                </a:lnTo>
                <a:lnTo>
                  <a:pt x="1422311" y="334598"/>
                </a:lnTo>
                <a:lnTo>
                  <a:pt x="1408462" y="378337"/>
                </a:lnTo>
                <a:lnTo>
                  <a:pt x="1393926" y="421765"/>
                </a:lnTo>
                <a:lnTo>
                  <a:pt x="1378710" y="464878"/>
                </a:lnTo>
                <a:lnTo>
                  <a:pt x="1362821" y="507668"/>
                </a:lnTo>
                <a:lnTo>
                  <a:pt x="1346264" y="550128"/>
                </a:lnTo>
                <a:lnTo>
                  <a:pt x="1329046" y="592254"/>
                </a:lnTo>
                <a:lnTo>
                  <a:pt x="1311174" y="634037"/>
                </a:lnTo>
                <a:lnTo>
                  <a:pt x="1292653" y="675473"/>
                </a:lnTo>
                <a:lnTo>
                  <a:pt x="1273491" y="716553"/>
                </a:lnTo>
                <a:lnTo>
                  <a:pt x="1253694" y="757273"/>
                </a:lnTo>
                <a:lnTo>
                  <a:pt x="1233268" y="797626"/>
                </a:lnTo>
                <a:lnTo>
                  <a:pt x="1212219" y="837604"/>
                </a:lnTo>
                <a:lnTo>
                  <a:pt x="1190553" y="877203"/>
                </a:lnTo>
                <a:lnTo>
                  <a:pt x="1168278" y="916415"/>
                </a:lnTo>
                <a:lnTo>
                  <a:pt x="1145400" y="955235"/>
                </a:lnTo>
                <a:lnTo>
                  <a:pt x="1121924" y="993655"/>
                </a:lnTo>
                <a:lnTo>
                  <a:pt x="1097858" y="1031669"/>
                </a:lnTo>
                <a:lnTo>
                  <a:pt x="1073207" y="1069272"/>
                </a:lnTo>
                <a:lnTo>
                  <a:pt x="1047979" y="1106456"/>
                </a:lnTo>
                <a:lnTo>
                  <a:pt x="1022179" y="1143216"/>
                </a:lnTo>
                <a:lnTo>
                  <a:pt x="995814" y="1179544"/>
                </a:lnTo>
                <a:lnTo>
                  <a:pt x="968890" y="1215434"/>
                </a:lnTo>
                <a:lnTo>
                  <a:pt x="941413" y="1250881"/>
                </a:lnTo>
                <a:lnTo>
                  <a:pt x="913391" y="1285878"/>
                </a:lnTo>
                <a:lnTo>
                  <a:pt x="884829" y="1320418"/>
                </a:lnTo>
                <a:lnTo>
                  <a:pt x="855734" y="1354494"/>
                </a:lnTo>
                <a:lnTo>
                  <a:pt x="826112" y="1388102"/>
                </a:lnTo>
                <a:lnTo>
                  <a:pt x="795969" y="1421233"/>
                </a:lnTo>
                <a:lnTo>
                  <a:pt x="765312" y="1453883"/>
                </a:lnTo>
                <a:lnTo>
                  <a:pt x="734148" y="1486043"/>
                </a:lnTo>
                <a:lnTo>
                  <a:pt x="702482" y="1517709"/>
                </a:lnTo>
                <a:lnTo>
                  <a:pt x="670321" y="1548874"/>
                </a:lnTo>
                <a:lnTo>
                  <a:pt x="637672" y="1579530"/>
                </a:lnTo>
                <a:lnTo>
                  <a:pt x="604540" y="1609673"/>
                </a:lnTo>
                <a:lnTo>
                  <a:pt x="570933" y="1639295"/>
                </a:lnTo>
                <a:lnTo>
                  <a:pt x="536856" y="1668390"/>
                </a:lnTo>
                <a:lnTo>
                  <a:pt x="502316" y="1696952"/>
                </a:lnTo>
                <a:lnTo>
                  <a:pt x="467320" y="1724975"/>
                </a:lnTo>
                <a:lnTo>
                  <a:pt x="431873" y="1752451"/>
                </a:lnTo>
                <a:lnTo>
                  <a:pt x="395982" y="1779375"/>
                </a:lnTo>
                <a:lnTo>
                  <a:pt x="359654" y="1805740"/>
                </a:lnTo>
                <a:lnTo>
                  <a:pt x="322895" y="1831540"/>
                </a:lnTo>
                <a:lnTo>
                  <a:pt x="285711" y="1856769"/>
                </a:lnTo>
                <a:lnTo>
                  <a:pt x="248108" y="1881419"/>
                </a:lnTo>
                <a:lnTo>
                  <a:pt x="210094" y="1905486"/>
                </a:lnTo>
                <a:lnTo>
                  <a:pt x="171673" y="1928961"/>
                </a:lnTo>
                <a:lnTo>
                  <a:pt x="132854" y="1951840"/>
                </a:lnTo>
                <a:lnTo>
                  <a:pt x="93642" y="1974115"/>
                </a:lnTo>
                <a:lnTo>
                  <a:pt x="54043" y="1995780"/>
                </a:lnTo>
                <a:lnTo>
                  <a:pt x="14064" y="2016829"/>
                </a:lnTo>
                <a:lnTo>
                  <a:pt x="0" y="2023949"/>
                </a:lnTo>
                <a:close/>
              </a:path>
            </a:pathLst>
          </a:custGeom>
          <a:solidFill>
            <a:srgbClr val="F59E20"/>
          </a:solidFill>
        </p:spPr>
        <p:txBody>
          <a:bodyPr wrap="square" lIns="0" tIns="0" rIns="0" bIns="0" rtlCol="0"/>
          <a:lstStyle/>
          <a:p>
            <a:endParaRPr/>
          </a:p>
        </p:txBody>
      </p:sp>
      <p:pic>
        <p:nvPicPr>
          <p:cNvPr id="20" name="object 20"/>
          <p:cNvPicPr/>
          <p:nvPr/>
        </p:nvPicPr>
        <p:blipFill>
          <a:blip r:embed="rId3" cstate="print"/>
          <a:stretch>
            <a:fillRect/>
          </a:stretch>
        </p:blipFill>
        <p:spPr>
          <a:xfrm>
            <a:off x="13827851" y="7358078"/>
            <a:ext cx="4460149" cy="2508833"/>
          </a:xfrm>
          <a:prstGeom prst="rect">
            <a:avLst/>
          </a:prstGeom>
        </p:spPr>
      </p:pic>
      <p:sp>
        <p:nvSpPr>
          <p:cNvPr id="21" name="object 21"/>
          <p:cNvSpPr/>
          <p:nvPr/>
        </p:nvSpPr>
        <p:spPr>
          <a:xfrm>
            <a:off x="0" y="8001020"/>
            <a:ext cx="8643934" cy="2000264"/>
          </a:xfrm>
          <a:custGeom>
            <a:avLst/>
            <a:gdLst/>
            <a:ahLst/>
            <a:cxnLst/>
            <a:rect l="l" t="t" r="r" b="b"/>
            <a:pathLst>
              <a:path w="8743950" h="2076450">
                <a:moveTo>
                  <a:pt x="8743927" y="0"/>
                </a:moveTo>
                <a:lnTo>
                  <a:pt x="8743927" y="2076449"/>
                </a:lnTo>
                <a:lnTo>
                  <a:pt x="0" y="2076449"/>
                </a:lnTo>
                <a:lnTo>
                  <a:pt x="0" y="0"/>
                </a:lnTo>
                <a:lnTo>
                  <a:pt x="8743927" y="0"/>
                </a:lnTo>
                <a:close/>
              </a:path>
            </a:pathLst>
          </a:cu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lstStyle/>
          <a:p>
            <a:endParaRPr/>
          </a:p>
        </p:txBody>
      </p:sp>
      <p:sp>
        <p:nvSpPr>
          <p:cNvPr id="23" name="object 23"/>
          <p:cNvSpPr txBox="1">
            <a:spLocks noGrp="1"/>
          </p:cNvSpPr>
          <p:nvPr>
            <p:ph type="title"/>
          </p:nvPr>
        </p:nvSpPr>
        <p:spPr>
          <a:xfrm>
            <a:off x="0" y="8072458"/>
            <a:ext cx="9144000" cy="2793906"/>
          </a:xfrm>
          <a:prstGeom prst="rect">
            <a:avLst/>
          </a:prstGeom>
        </p:spPr>
        <p:txBody>
          <a:bodyPr vert="horz" wrap="square" lIns="0" tIns="12065" rIns="0" bIns="0" rtlCol="0">
            <a:spAutoFit/>
          </a:bodyPr>
          <a:lstStyle/>
          <a:p>
            <a:pPr marL="12700" marR="5080" indent="460375" algn="ctr">
              <a:lnSpc>
                <a:spcPct val="116500"/>
              </a:lnSpc>
              <a:spcBef>
                <a:spcPts val="95"/>
              </a:spcBef>
            </a:pPr>
            <a:r>
              <a:rPr lang="en-GB" sz="5150" spc="-265" dirty="0" smtClean="0">
                <a:latin typeface="Times New Roman"/>
                <a:cs typeface="Times New Roman"/>
              </a:rPr>
              <a:t>ONLINE  CAR   RENTAL  </a:t>
            </a:r>
            <a:br>
              <a:rPr lang="en-GB" sz="5150" spc="-265" dirty="0" smtClean="0">
                <a:latin typeface="Times New Roman"/>
                <a:cs typeface="Times New Roman"/>
              </a:rPr>
            </a:br>
            <a:r>
              <a:rPr lang="en-GB" sz="5150" spc="-265" dirty="0" smtClean="0">
                <a:latin typeface="Times New Roman"/>
                <a:cs typeface="Times New Roman"/>
              </a:rPr>
              <a:t> SYSTEM</a:t>
            </a:r>
            <a:br>
              <a:rPr lang="en-GB" sz="5150" spc="-265" dirty="0" smtClean="0">
                <a:latin typeface="Times New Roman"/>
                <a:cs typeface="Times New Roman"/>
              </a:rPr>
            </a:br>
            <a:r>
              <a:rPr sz="5150" spc="10" smtClean="0">
                <a:latin typeface="Times New Roman"/>
                <a:cs typeface="Times New Roman"/>
              </a:rPr>
              <a:t> </a:t>
            </a:r>
            <a:endParaRPr sz="5150" dirty="0">
              <a:latin typeface="Times New Roman"/>
              <a:cs typeface="Times New Roman"/>
            </a:endParaRPr>
          </a:p>
        </p:txBody>
      </p:sp>
      <p:grpSp>
        <p:nvGrpSpPr>
          <p:cNvPr id="12" name="object 12"/>
          <p:cNvGrpSpPr/>
          <p:nvPr/>
        </p:nvGrpSpPr>
        <p:grpSpPr>
          <a:xfrm flipH="1">
            <a:off x="13573156" y="7072326"/>
            <a:ext cx="188594" cy="3016255"/>
            <a:chOff x="11402606" y="2584319"/>
            <a:chExt cx="190500" cy="5915660"/>
          </a:xfrm>
          <a:solidFill>
            <a:schemeClr val="accent6">
              <a:lumMod val="75000"/>
            </a:schemeClr>
          </a:solidFill>
        </p:grpSpPr>
        <p:sp>
          <p:nvSpPr>
            <p:cNvPr id="13" name="object 13"/>
            <p:cNvSpPr/>
            <p:nvPr/>
          </p:nvSpPr>
          <p:spPr>
            <a:xfrm>
              <a:off x="11497857" y="2751018"/>
              <a:ext cx="0" cy="5582285"/>
            </a:xfrm>
            <a:custGeom>
              <a:avLst/>
              <a:gdLst/>
              <a:ahLst/>
              <a:cxnLst/>
              <a:rect l="l" t="t" r="r" b="b"/>
              <a:pathLst>
                <a:path h="5582284">
                  <a:moveTo>
                    <a:pt x="0" y="0"/>
                  </a:moveTo>
                  <a:lnTo>
                    <a:pt x="0" y="5581738"/>
                  </a:lnTo>
                </a:path>
              </a:pathLst>
            </a:custGeom>
            <a:grpFill/>
            <a:ln w="47628">
              <a:solidFill>
                <a:srgbClr val="FF0000">
                  <a:alpha val="26000"/>
                </a:srgbClr>
              </a:solidFill>
            </a:ln>
          </p:spPr>
          <p:txBody>
            <a:bodyPr wrap="square" lIns="0" tIns="0" rIns="0" bIns="0" rtlCol="0"/>
            <a:lstStyle/>
            <a:p>
              <a:endParaRPr>
                <a:solidFill>
                  <a:srgbClr val="FF0000"/>
                </a:solidFill>
              </a:endParaRPr>
            </a:p>
          </p:txBody>
        </p:sp>
        <p:sp>
          <p:nvSpPr>
            <p:cNvPr id="14" name="object 14"/>
            <p:cNvSpPr/>
            <p:nvPr/>
          </p:nvSpPr>
          <p:spPr>
            <a:xfrm>
              <a:off x="11426419" y="2608133"/>
              <a:ext cx="142875" cy="143510"/>
            </a:xfrm>
            <a:custGeom>
              <a:avLst/>
              <a:gdLst/>
              <a:ahLst/>
              <a:cxnLst/>
              <a:rect l="l" t="t" r="r" b="b"/>
              <a:pathLst>
                <a:path w="142875" h="143510">
                  <a:moveTo>
                    <a:pt x="71437" y="0"/>
                  </a:moveTo>
                  <a:lnTo>
                    <a:pt x="142874" y="71442"/>
                  </a:lnTo>
                  <a:lnTo>
                    <a:pt x="71437" y="142885"/>
                  </a:lnTo>
                  <a:lnTo>
                    <a:pt x="0" y="71442"/>
                  </a:lnTo>
                  <a:lnTo>
                    <a:pt x="71437" y="0"/>
                  </a:lnTo>
                  <a:close/>
                </a:path>
              </a:pathLst>
            </a:custGeom>
            <a:grpFill/>
            <a:ln w="47626">
              <a:solidFill>
                <a:srgbClr val="AC785B"/>
              </a:solidFill>
            </a:ln>
          </p:spPr>
          <p:txBody>
            <a:bodyPr wrap="square" lIns="0" tIns="0" rIns="0" bIns="0" rtlCol="0"/>
            <a:lstStyle/>
            <a:p>
              <a:endParaRPr>
                <a:solidFill>
                  <a:srgbClr val="FF0000"/>
                </a:solidFill>
              </a:endParaRPr>
            </a:p>
          </p:txBody>
        </p:sp>
        <p:sp>
          <p:nvSpPr>
            <p:cNvPr id="15" name="object 15"/>
            <p:cNvSpPr/>
            <p:nvPr/>
          </p:nvSpPr>
          <p:spPr>
            <a:xfrm>
              <a:off x="11426419" y="8332757"/>
              <a:ext cx="142875" cy="143510"/>
            </a:xfrm>
            <a:custGeom>
              <a:avLst/>
              <a:gdLst/>
              <a:ahLst/>
              <a:cxnLst/>
              <a:rect l="l" t="t" r="r" b="b"/>
              <a:pathLst>
                <a:path w="142875" h="143509">
                  <a:moveTo>
                    <a:pt x="71437" y="142885"/>
                  </a:moveTo>
                  <a:lnTo>
                    <a:pt x="142874" y="71442"/>
                  </a:lnTo>
                  <a:lnTo>
                    <a:pt x="71437" y="0"/>
                  </a:lnTo>
                  <a:lnTo>
                    <a:pt x="0" y="71442"/>
                  </a:lnTo>
                  <a:lnTo>
                    <a:pt x="71437" y="142885"/>
                  </a:lnTo>
                  <a:close/>
                </a:path>
              </a:pathLst>
            </a:custGeom>
            <a:grpFill/>
            <a:ln w="47626">
              <a:solidFill>
                <a:srgbClr val="AC785B"/>
              </a:solidFill>
            </a:ln>
          </p:spPr>
          <p:txBody>
            <a:bodyPr wrap="square" lIns="0" tIns="0" rIns="0" bIns="0" rtlCol="0"/>
            <a:lstStyle/>
            <a:p>
              <a:endParaRPr dirty="0">
                <a:solidFill>
                  <a:srgbClr val="FF0000"/>
                </a:solidFill>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FB77F252-E539-BA19-6E70-A0EC96DC0090}"/>
              </a:ext>
            </a:extLst>
          </p:cNvPr>
          <p:cNvPicPr>
            <a:picLocks noChangeAspect="1"/>
          </p:cNvPicPr>
          <p:nvPr/>
        </p:nvPicPr>
        <p:blipFill>
          <a:blip r:embed="rId2">
            <a:lum contrast="-28000"/>
          </a:blip>
          <a:stretch>
            <a:fillRect/>
          </a:stretch>
        </p:blipFill>
        <p:spPr>
          <a:xfrm>
            <a:off x="-64" y="-12127"/>
            <a:ext cx="18309278" cy="10298969"/>
          </a:xfrm>
          <a:prstGeom prst="rect">
            <a:avLst/>
          </a:prstGeom>
        </p:spPr>
      </p:pic>
      <p:sp>
        <p:nvSpPr>
          <p:cNvPr id="2" name="object 2"/>
          <p:cNvSpPr/>
          <p:nvPr/>
        </p:nvSpPr>
        <p:spPr>
          <a:xfrm>
            <a:off x="2127250" y="3"/>
            <a:ext cx="13868400" cy="767080"/>
          </a:xfrm>
          <a:custGeom>
            <a:avLst/>
            <a:gdLst/>
            <a:ahLst/>
            <a:cxnLst/>
            <a:rect l="l" t="t" r="r" b="b"/>
            <a:pathLst>
              <a:path w="13868400" h="767080">
                <a:moveTo>
                  <a:pt x="0" y="0"/>
                </a:moveTo>
                <a:lnTo>
                  <a:pt x="13868399" y="0"/>
                </a:lnTo>
                <a:lnTo>
                  <a:pt x="13868399" y="766971"/>
                </a:lnTo>
                <a:lnTo>
                  <a:pt x="0" y="766971"/>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a:p>
        </p:txBody>
      </p:sp>
      <p:sp>
        <p:nvSpPr>
          <p:cNvPr id="12" name="object 12"/>
          <p:cNvSpPr/>
          <p:nvPr/>
        </p:nvSpPr>
        <p:spPr>
          <a:xfrm>
            <a:off x="0" y="2"/>
            <a:ext cx="1445895" cy="2375535"/>
          </a:xfrm>
          <a:custGeom>
            <a:avLst/>
            <a:gdLst/>
            <a:ahLst/>
            <a:cxnLst/>
            <a:rect l="l" t="t" r="r" b="b"/>
            <a:pathLst>
              <a:path w="1445895" h="2375535">
                <a:moveTo>
                  <a:pt x="0" y="2375317"/>
                </a:moveTo>
                <a:lnTo>
                  <a:pt x="0" y="0"/>
                </a:lnTo>
                <a:lnTo>
                  <a:pt x="1445630" y="0"/>
                </a:lnTo>
                <a:lnTo>
                  <a:pt x="1443567" y="50358"/>
                </a:lnTo>
                <a:lnTo>
                  <a:pt x="1440780" y="97980"/>
                </a:lnTo>
                <a:lnTo>
                  <a:pt x="1437210" y="145387"/>
                </a:lnTo>
                <a:lnTo>
                  <a:pt x="1432865" y="192573"/>
                </a:lnTo>
                <a:lnTo>
                  <a:pt x="1427750" y="239533"/>
                </a:lnTo>
                <a:lnTo>
                  <a:pt x="1421872" y="286259"/>
                </a:lnTo>
                <a:lnTo>
                  <a:pt x="1415238" y="332745"/>
                </a:lnTo>
                <a:lnTo>
                  <a:pt x="1407854" y="378986"/>
                </a:lnTo>
                <a:lnTo>
                  <a:pt x="1399725" y="424974"/>
                </a:lnTo>
                <a:lnTo>
                  <a:pt x="1390859" y="470703"/>
                </a:lnTo>
                <a:lnTo>
                  <a:pt x="1381262" y="516167"/>
                </a:lnTo>
                <a:lnTo>
                  <a:pt x="1370941" y="561359"/>
                </a:lnTo>
                <a:lnTo>
                  <a:pt x="1359901" y="606274"/>
                </a:lnTo>
                <a:lnTo>
                  <a:pt x="1348149" y="650904"/>
                </a:lnTo>
                <a:lnTo>
                  <a:pt x="1335691" y="695243"/>
                </a:lnTo>
                <a:lnTo>
                  <a:pt x="1322534" y="739285"/>
                </a:lnTo>
                <a:lnTo>
                  <a:pt x="1308685" y="783024"/>
                </a:lnTo>
                <a:lnTo>
                  <a:pt x="1294149" y="826452"/>
                </a:lnTo>
                <a:lnTo>
                  <a:pt x="1278933" y="869565"/>
                </a:lnTo>
                <a:lnTo>
                  <a:pt x="1263044" y="912355"/>
                </a:lnTo>
                <a:lnTo>
                  <a:pt x="1246487" y="954815"/>
                </a:lnTo>
                <a:lnTo>
                  <a:pt x="1229269" y="996941"/>
                </a:lnTo>
                <a:lnTo>
                  <a:pt x="1211397" y="1038724"/>
                </a:lnTo>
                <a:lnTo>
                  <a:pt x="1192877" y="1080160"/>
                </a:lnTo>
                <a:lnTo>
                  <a:pt x="1173715" y="1121240"/>
                </a:lnTo>
                <a:lnTo>
                  <a:pt x="1153917" y="1161960"/>
                </a:lnTo>
                <a:lnTo>
                  <a:pt x="1133491" y="1202313"/>
                </a:lnTo>
                <a:lnTo>
                  <a:pt x="1112442" y="1242292"/>
                </a:lnTo>
                <a:lnTo>
                  <a:pt x="1090776" y="1281890"/>
                </a:lnTo>
                <a:lnTo>
                  <a:pt x="1068501" y="1321102"/>
                </a:lnTo>
                <a:lnTo>
                  <a:pt x="1045623" y="1359922"/>
                </a:lnTo>
                <a:lnTo>
                  <a:pt x="1022147" y="1398342"/>
                </a:lnTo>
                <a:lnTo>
                  <a:pt x="998081" y="1436357"/>
                </a:lnTo>
                <a:lnTo>
                  <a:pt x="973431" y="1473959"/>
                </a:lnTo>
                <a:lnTo>
                  <a:pt x="948202" y="1511143"/>
                </a:lnTo>
                <a:lnTo>
                  <a:pt x="922402" y="1547903"/>
                </a:lnTo>
                <a:lnTo>
                  <a:pt x="896037" y="1584231"/>
                </a:lnTo>
                <a:lnTo>
                  <a:pt x="869113" y="1620122"/>
                </a:lnTo>
                <a:lnTo>
                  <a:pt x="841637" y="1655568"/>
                </a:lnTo>
                <a:lnTo>
                  <a:pt x="813614" y="1690565"/>
                </a:lnTo>
                <a:lnTo>
                  <a:pt x="785052" y="1725105"/>
                </a:lnTo>
                <a:lnTo>
                  <a:pt x="755957" y="1759181"/>
                </a:lnTo>
                <a:lnTo>
                  <a:pt x="726335" y="1792789"/>
                </a:lnTo>
                <a:lnTo>
                  <a:pt x="696192" y="1825920"/>
                </a:lnTo>
                <a:lnTo>
                  <a:pt x="665535" y="1858570"/>
                </a:lnTo>
                <a:lnTo>
                  <a:pt x="634371" y="1890730"/>
                </a:lnTo>
                <a:lnTo>
                  <a:pt x="602705" y="1922396"/>
                </a:lnTo>
                <a:lnTo>
                  <a:pt x="570544" y="1953561"/>
                </a:lnTo>
                <a:lnTo>
                  <a:pt x="537895" y="1984217"/>
                </a:lnTo>
                <a:lnTo>
                  <a:pt x="504764" y="2014360"/>
                </a:lnTo>
                <a:lnTo>
                  <a:pt x="471156" y="2043982"/>
                </a:lnTo>
                <a:lnTo>
                  <a:pt x="437079" y="2073077"/>
                </a:lnTo>
                <a:lnTo>
                  <a:pt x="402540" y="2101639"/>
                </a:lnTo>
                <a:lnTo>
                  <a:pt x="367543" y="2129662"/>
                </a:lnTo>
                <a:lnTo>
                  <a:pt x="332096" y="2157138"/>
                </a:lnTo>
                <a:lnTo>
                  <a:pt x="296205" y="2184062"/>
                </a:lnTo>
                <a:lnTo>
                  <a:pt x="259877" y="2210427"/>
                </a:lnTo>
                <a:lnTo>
                  <a:pt x="223118" y="2236227"/>
                </a:lnTo>
                <a:lnTo>
                  <a:pt x="185934" y="2261456"/>
                </a:lnTo>
                <a:lnTo>
                  <a:pt x="148331" y="2286106"/>
                </a:lnTo>
                <a:lnTo>
                  <a:pt x="110317" y="2310173"/>
                </a:lnTo>
                <a:lnTo>
                  <a:pt x="71897" y="2333648"/>
                </a:lnTo>
                <a:lnTo>
                  <a:pt x="33077" y="2356527"/>
                </a:lnTo>
                <a:lnTo>
                  <a:pt x="0" y="2375317"/>
                </a:lnTo>
                <a:close/>
              </a:path>
            </a:pathLst>
          </a:custGeom>
          <a:solidFill>
            <a:srgbClr val="AC785B"/>
          </a:solidFill>
        </p:spPr>
        <p:txBody>
          <a:bodyPr wrap="square" lIns="0" tIns="0" rIns="0" bIns="0" rtlCol="0"/>
          <a:lstStyle/>
          <a:p>
            <a:endParaRPr/>
          </a:p>
        </p:txBody>
      </p:sp>
      <p:sp>
        <p:nvSpPr>
          <p:cNvPr id="15" name="object 15"/>
          <p:cNvSpPr txBox="1">
            <a:spLocks noGrp="1"/>
          </p:cNvSpPr>
          <p:nvPr>
            <p:ph type="title"/>
          </p:nvPr>
        </p:nvSpPr>
        <p:spPr>
          <a:xfrm>
            <a:off x="5991570" y="69354"/>
            <a:ext cx="7081520" cy="628377"/>
          </a:xfrm>
          <a:prstGeom prst="rect">
            <a:avLst/>
          </a:prstGeom>
        </p:spPr>
        <p:txBody>
          <a:bodyPr vert="horz" wrap="square" lIns="0" tIns="12700" rIns="0" bIns="0" rtlCol="0">
            <a:spAutoFit/>
          </a:bodyPr>
          <a:lstStyle/>
          <a:p>
            <a:pPr marL="12700">
              <a:lnSpc>
                <a:spcPct val="100000"/>
              </a:lnSpc>
              <a:spcBef>
                <a:spcPts val="100"/>
              </a:spcBef>
            </a:pPr>
            <a:r>
              <a:rPr lang="en-IN" sz="4000" dirty="0" smtClean="0">
                <a:latin typeface="+mj-lt"/>
                <a:cs typeface="Tahoma"/>
              </a:rPr>
              <a:t>ADMIN MAIN SCREEN AREA</a:t>
            </a:r>
            <a:endParaRPr lang="en-IN" sz="4000" dirty="0">
              <a:latin typeface="+mj-lt"/>
              <a:cs typeface="Tahoma"/>
            </a:endParaRPr>
          </a:p>
        </p:txBody>
      </p:sp>
      <p:sp>
        <p:nvSpPr>
          <p:cNvPr id="25" name="object 37">
            <a:extLst>
              <a:ext uri="{FF2B5EF4-FFF2-40B4-BE49-F238E27FC236}">
                <a16:creationId xmlns="" xmlns:a16="http://schemas.microsoft.com/office/drawing/2014/main" id="{253EEB76-DE76-29AC-4F64-009BB1F6864C}"/>
              </a:ext>
            </a:extLst>
          </p:cNvPr>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rgbClr val="F59E20"/>
          </a:solidFill>
        </p:spPr>
        <p:txBody>
          <a:bodyPr wrap="square" lIns="0" tIns="0" rIns="0" bIns="0" rtlCol="0"/>
          <a:lstStyle/>
          <a:p>
            <a:endParaRPr/>
          </a:p>
        </p:txBody>
      </p:sp>
      <p:pic>
        <p:nvPicPr>
          <p:cNvPr id="26" name="Picture 25">
            <a:extLst>
              <a:ext uri="{FF2B5EF4-FFF2-40B4-BE49-F238E27FC236}">
                <a16:creationId xmlns="" xmlns:a16="http://schemas.microsoft.com/office/drawing/2014/main" id="{4EE75BBD-9507-FA92-6355-EDA2B415143F}"/>
              </a:ext>
            </a:extLst>
          </p:cNvPr>
          <p:cNvPicPr>
            <a:picLocks noChangeAspect="1"/>
          </p:cNvPicPr>
          <p:nvPr/>
        </p:nvPicPr>
        <p:blipFill>
          <a:blip r:embed="rId3"/>
          <a:stretch>
            <a:fillRect/>
          </a:stretch>
        </p:blipFill>
        <p:spPr>
          <a:xfrm>
            <a:off x="-4877" y="0"/>
            <a:ext cx="1444877" cy="2377646"/>
          </a:xfrm>
          <a:prstGeom prst="rect">
            <a:avLst/>
          </a:prstGeom>
        </p:spPr>
      </p:pic>
      <p:pic>
        <p:nvPicPr>
          <p:cNvPr id="4" name="Picture 3">
            <a:extLst>
              <a:ext uri="{FF2B5EF4-FFF2-40B4-BE49-F238E27FC236}">
                <a16:creationId xmlns="" xmlns:a16="http://schemas.microsoft.com/office/drawing/2014/main" id="{501324E0-C80F-1914-4F79-E13E5FB6133A}"/>
              </a:ext>
            </a:extLst>
          </p:cNvPr>
          <p:cNvPicPr>
            <a:picLocks noChangeAspect="1"/>
          </p:cNvPicPr>
          <p:nvPr/>
        </p:nvPicPr>
        <p:blipFill>
          <a:blip r:embed="rId4"/>
          <a:stretch>
            <a:fillRect/>
          </a:stretch>
        </p:blipFill>
        <p:spPr>
          <a:xfrm>
            <a:off x="3276600" y="1460960"/>
            <a:ext cx="11187213" cy="6292807"/>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 xmlns:a16="http://schemas.microsoft.com/office/drawing/2014/main" id="{A4AEA45D-74B4-C1EA-B868-14EF08B1580A}"/>
              </a:ext>
            </a:extLst>
          </p:cNvPr>
          <p:cNvPicPr>
            <a:picLocks noChangeAspect="1"/>
          </p:cNvPicPr>
          <p:nvPr/>
        </p:nvPicPr>
        <p:blipFill>
          <a:blip r:embed="rId5"/>
          <a:stretch>
            <a:fillRect/>
          </a:stretch>
        </p:blipFill>
        <p:spPr>
          <a:xfrm>
            <a:off x="-57511" y="9410700"/>
            <a:ext cx="18376887" cy="333260"/>
          </a:xfrm>
          <a:prstGeom prst="rect">
            <a:avLst/>
          </a:prstGeom>
        </p:spPr>
      </p:pic>
      <p:pic>
        <p:nvPicPr>
          <p:cNvPr id="8" name="Picture 7">
            <a:extLst>
              <a:ext uri="{FF2B5EF4-FFF2-40B4-BE49-F238E27FC236}">
                <a16:creationId xmlns="" xmlns:a16="http://schemas.microsoft.com/office/drawing/2014/main" id="{5801C912-6C05-4EBA-A599-1701A855D2D0}"/>
              </a:ext>
            </a:extLst>
          </p:cNvPr>
          <p:cNvPicPr>
            <a:picLocks noChangeAspect="1"/>
          </p:cNvPicPr>
          <p:nvPr/>
        </p:nvPicPr>
        <p:blipFill>
          <a:blip r:embed="rId6"/>
          <a:stretch>
            <a:fillRect/>
          </a:stretch>
        </p:blipFill>
        <p:spPr>
          <a:xfrm>
            <a:off x="-101955" y="9272575"/>
            <a:ext cx="18376887" cy="68774"/>
          </a:xfrm>
          <a:prstGeom prst="rect">
            <a:avLst/>
          </a:prstGeom>
          <a:solidFill>
            <a:schemeClr val="accent6"/>
          </a:solidFill>
          <a:ln>
            <a:solidFill>
              <a:schemeClr val="accent6">
                <a:lumMod val="75000"/>
              </a:schemeClr>
            </a:solidFill>
          </a:ln>
        </p:spPr>
      </p:pic>
    </p:spTree>
    <p:extLst>
      <p:ext uri="{BB962C8B-B14F-4D97-AF65-F5344CB8AC3E}">
        <p14:creationId xmlns="" xmlns:p14="http://schemas.microsoft.com/office/powerpoint/2010/main" val="69866871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FB77F252-E539-BA19-6E70-A0EC96DC0090}"/>
              </a:ext>
            </a:extLst>
          </p:cNvPr>
          <p:cNvPicPr>
            <a:picLocks noChangeAspect="1"/>
          </p:cNvPicPr>
          <p:nvPr/>
        </p:nvPicPr>
        <p:blipFill>
          <a:blip r:embed="rId2"/>
          <a:stretch>
            <a:fillRect/>
          </a:stretch>
        </p:blipFill>
        <p:spPr>
          <a:xfrm>
            <a:off x="-39384" y="-12127"/>
            <a:ext cx="18327384" cy="10298969"/>
          </a:xfrm>
          <a:prstGeom prst="rect">
            <a:avLst/>
          </a:prstGeom>
        </p:spPr>
      </p:pic>
      <p:sp>
        <p:nvSpPr>
          <p:cNvPr id="2" name="object 2"/>
          <p:cNvSpPr/>
          <p:nvPr/>
        </p:nvSpPr>
        <p:spPr>
          <a:xfrm>
            <a:off x="2127250" y="3"/>
            <a:ext cx="13868400" cy="767080"/>
          </a:xfrm>
          <a:custGeom>
            <a:avLst/>
            <a:gdLst/>
            <a:ahLst/>
            <a:cxnLst/>
            <a:rect l="l" t="t" r="r" b="b"/>
            <a:pathLst>
              <a:path w="13868400" h="767080">
                <a:moveTo>
                  <a:pt x="0" y="0"/>
                </a:moveTo>
                <a:lnTo>
                  <a:pt x="13868399" y="0"/>
                </a:lnTo>
                <a:lnTo>
                  <a:pt x="13868399" y="766971"/>
                </a:lnTo>
                <a:lnTo>
                  <a:pt x="0" y="766971"/>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a:p>
        </p:txBody>
      </p:sp>
      <p:sp>
        <p:nvSpPr>
          <p:cNvPr id="12" name="object 12"/>
          <p:cNvSpPr/>
          <p:nvPr/>
        </p:nvSpPr>
        <p:spPr>
          <a:xfrm>
            <a:off x="0" y="2"/>
            <a:ext cx="1445895" cy="2375535"/>
          </a:xfrm>
          <a:custGeom>
            <a:avLst/>
            <a:gdLst/>
            <a:ahLst/>
            <a:cxnLst/>
            <a:rect l="l" t="t" r="r" b="b"/>
            <a:pathLst>
              <a:path w="1445895" h="2375535">
                <a:moveTo>
                  <a:pt x="0" y="2375317"/>
                </a:moveTo>
                <a:lnTo>
                  <a:pt x="0" y="0"/>
                </a:lnTo>
                <a:lnTo>
                  <a:pt x="1445630" y="0"/>
                </a:lnTo>
                <a:lnTo>
                  <a:pt x="1443567" y="50358"/>
                </a:lnTo>
                <a:lnTo>
                  <a:pt x="1440780" y="97980"/>
                </a:lnTo>
                <a:lnTo>
                  <a:pt x="1437210" y="145387"/>
                </a:lnTo>
                <a:lnTo>
                  <a:pt x="1432865" y="192573"/>
                </a:lnTo>
                <a:lnTo>
                  <a:pt x="1427750" y="239533"/>
                </a:lnTo>
                <a:lnTo>
                  <a:pt x="1421872" y="286259"/>
                </a:lnTo>
                <a:lnTo>
                  <a:pt x="1415238" y="332745"/>
                </a:lnTo>
                <a:lnTo>
                  <a:pt x="1407854" y="378986"/>
                </a:lnTo>
                <a:lnTo>
                  <a:pt x="1399725" y="424974"/>
                </a:lnTo>
                <a:lnTo>
                  <a:pt x="1390859" y="470703"/>
                </a:lnTo>
                <a:lnTo>
                  <a:pt x="1381262" y="516167"/>
                </a:lnTo>
                <a:lnTo>
                  <a:pt x="1370941" y="561359"/>
                </a:lnTo>
                <a:lnTo>
                  <a:pt x="1359901" y="606274"/>
                </a:lnTo>
                <a:lnTo>
                  <a:pt x="1348149" y="650904"/>
                </a:lnTo>
                <a:lnTo>
                  <a:pt x="1335691" y="695243"/>
                </a:lnTo>
                <a:lnTo>
                  <a:pt x="1322534" y="739285"/>
                </a:lnTo>
                <a:lnTo>
                  <a:pt x="1308685" y="783024"/>
                </a:lnTo>
                <a:lnTo>
                  <a:pt x="1294149" y="826452"/>
                </a:lnTo>
                <a:lnTo>
                  <a:pt x="1278933" y="869565"/>
                </a:lnTo>
                <a:lnTo>
                  <a:pt x="1263044" y="912355"/>
                </a:lnTo>
                <a:lnTo>
                  <a:pt x="1246487" y="954815"/>
                </a:lnTo>
                <a:lnTo>
                  <a:pt x="1229269" y="996941"/>
                </a:lnTo>
                <a:lnTo>
                  <a:pt x="1211397" y="1038724"/>
                </a:lnTo>
                <a:lnTo>
                  <a:pt x="1192877" y="1080160"/>
                </a:lnTo>
                <a:lnTo>
                  <a:pt x="1173715" y="1121240"/>
                </a:lnTo>
                <a:lnTo>
                  <a:pt x="1153917" y="1161960"/>
                </a:lnTo>
                <a:lnTo>
                  <a:pt x="1133491" y="1202313"/>
                </a:lnTo>
                <a:lnTo>
                  <a:pt x="1112442" y="1242292"/>
                </a:lnTo>
                <a:lnTo>
                  <a:pt x="1090776" y="1281890"/>
                </a:lnTo>
                <a:lnTo>
                  <a:pt x="1068501" y="1321102"/>
                </a:lnTo>
                <a:lnTo>
                  <a:pt x="1045623" y="1359922"/>
                </a:lnTo>
                <a:lnTo>
                  <a:pt x="1022147" y="1398342"/>
                </a:lnTo>
                <a:lnTo>
                  <a:pt x="998081" y="1436357"/>
                </a:lnTo>
                <a:lnTo>
                  <a:pt x="973431" y="1473959"/>
                </a:lnTo>
                <a:lnTo>
                  <a:pt x="948202" y="1511143"/>
                </a:lnTo>
                <a:lnTo>
                  <a:pt x="922402" y="1547903"/>
                </a:lnTo>
                <a:lnTo>
                  <a:pt x="896037" y="1584231"/>
                </a:lnTo>
                <a:lnTo>
                  <a:pt x="869113" y="1620122"/>
                </a:lnTo>
                <a:lnTo>
                  <a:pt x="841637" y="1655568"/>
                </a:lnTo>
                <a:lnTo>
                  <a:pt x="813614" y="1690565"/>
                </a:lnTo>
                <a:lnTo>
                  <a:pt x="785052" y="1725105"/>
                </a:lnTo>
                <a:lnTo>
                  <a:pt x="755957" y="1759181"/>
                </a:lnTo>
                <a:lnTo>
                  <a:pt x="726335" y="1792789"/>
                </a:lnTo>
                <a:lnTo>
                  <a:pt x="696192" y="1825920"/>
                </a:lnTo>
                <a:lnTo>
                  <a:pt x="665535" y="1858570"/>
                </a:lnTo>
                <a:lnTo>
                  <a:pt x="634371" y="1890730"/>
                </a:lnTo>
                <a:lnTo>
                  <a:pt x="602705" y="1922396"/>
                </a:lnTo>
                <a:lnTo>
                  <a:pt x="570544" y="1953561"/>
                </a:lnTo>
                <a:lnTo>
                  <a:pt x="537895" y="1984217"/>
                </a:lnTo>
                <a:lnTo>
                  <a:pt x="504764" y="2014360"/>
                </a:lnTo>
                <a:lnTo>
                  <a:pt x="471156" y="2043982"/>
                </a:lnTo>
                <a:lnTo>
                  <a:pt x="437079" y="2073077"/>
                </a:lnTo>
                <a:lnTo>
                  <a:pt x="402540" y="2101639"/>
                </a:lnTo>
                <a:lnTo>
                  <a:pt x="367543" y="2129662"/>
                </a:lnTo>
                <a:lnTo>
                  <a:pt x="332096" y="2157138"/>
                </a:lnTo>
                <a:lnTo>
                  <a:pt x="296205" y="2184062"/>
                </a:lnTo>
                <a:lnTo>
                  <a:pt x="259877" y="2210427"/>
                </a:lnTo>
                <a:lnTo>
                  <a:pt x="223118" y="2236227"/>
                </a:lnTo>
                <a:lnTo>
                  <a:pt x="185934" y="2261456"/>
                </a:lnTo>
                <a:lnTo>
                  <a:pt x="148331" y="2286106"/>
                </a:lnTo>
                <a:lnTo>
                  <a:pt x="110317" y="2310173"/>
                </a:lnTo>
                <a:lnTo>
                  <a:pt x="71897" y="2333648"/>
                </a:lnTo>
                <a:lnTo>
                  <a:pt x="33077" y="2356527"/>
                </a:lnTo>
                <a:lnTo>
                  <a:pt x="0" y="2375317"/>
                </a:lnTo>
                <a:close/>
              </a:path>
            </a:pathLst>
          </a:custGeom>
          <a:solidFill>
            <a:srgbClr val="AC785B"/>
          </a:solidFill>
        </p:spPr>
        <p:txBody>
          <a:bodyPr wrap="square" lIns="0" tIns="0" rIns="0" bIns="0" rtlCol="0"/>
          <a:lstStyle/>
          <a:p>
            <a:endParaRPr/>
          </a:p>
        </p:txBody>
      </p:sp>
      <p:sp>
        <p:nvSpPr>
          <p:cNvPr id="15" name="object 15"/>
          <p:cNvSpPr txBox="1">
            <a:spLocks noGrp="1"/>
          </p:cNvSpPr>
          <p:nvPr>
            <p:ph type="title"/>
          </p:nvPr>
        </p:nvSpPr>
        <p:spPr>
          <a:xfrm>
            <a:off x="5991570" y="69354"/>
            <a:ext cx="7081520" cy="628377"/>
          </a:xfrm>
          <a:prstGeom prst="rect">
            <a:avLst/>
          </a:prstGeom>
        </p:spPr>
        <p:txBody>
          <a:bodyPr vert="horz" wrap="square" lIns="0" tIns="12700" rIns="0" bIns="0" rtlCol="0">
            <a:spAutoFit/>
          </a:bodyPr>
          <a:lstStyle/>
          <a:p>
            <a:pPr marL="12700">
              <a:lnSpc>
                <a:spcPct val="100000"/>
              </a:lnSpc>
              <a:spcBef>
                <a:spcPts val="100"/>
              </a:spcBef>
            </a:pPr>
            <a:r>
              <a:rPr lang="en-IN" sz="4000" dirty="0" smtClean="0">
                <a:latin typeface="+mj-lt"/>
                <a:cs typeface="Tahoma"/>
              </a:rPr>
              <a:t>ADMIN MODULE</a:t>
            </a:r>
            <a:endParaRPr lang="en-IN" sz="4000" dirty="0">
              <a:latin typeface="+mj-lt"/>
              <a:cs typeface="Tahoma"/>
            </a:endParaRPr>
          </a:p>
        </p:txBody>
      </p:sp>
      <p:sp>
        <p:nvSpPr>
          <p:cNvPr id="25" name="object 37">
            <a:extLst>
              <a:ext uri="{FF2B5EF4-FFF2-40B4-BE49-F238E27FC236}">
                <a16:creationId xmlns="" xmlns:a16="http://schemas.microsoft.com/office/drawing/2014/main" id="{253EEB76-DE76-29AC-4F64-009BB1F6864C}"/>
              </a:ext>
            </a:extLst>
          </p:cNvPr>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rgbClr val="F59E20"/>
          </a:solidFill>
        </p:spPr>
        <p:txBody>
          <a:bodyPr wrap="square" lIns="0" tIns="0" rIns="0" bIns="0" rtlCol="0"/>
          <a:lstStyle/>
          <a:p>
            <a:endParaRPr/>
          </a:p>
        </p:txBody>
      </p:sp>
      <p:pic>
        <p:nvPicPr>
          <p:cNvPr id="26" name="Picture 25">
            <a:extLst>
              <a:ext uri="{FF2B5EF4-FFF2-40B4-BE49-F238E27FC236}">
                <a16:creationId xmlns="" xmlns:a16="http://schemas.microsoft.com/office/drawing/2014/main" id="{4EE75BBD-9507-FA92-6355-EDA2B415143F}"/>
              </a:ext>
            </a:extLst>
          </p:cNvPr>
          <p:cNvPicPr>
            <a:picLocks noChangeAspect="1"/>
          </p:cNvPicPr>
          <p:nvPr/>
        </p:nvPicPr>
        <p:blipFill>
          <a:blip r:embed="rId3"/>
          <a:stretch>
            <a:fillRect/>
          </a:stretch>
        </p:blipFill>
        <p:spPr>
          <a:xfrm>
            <a:off x="-71502" y="0"/>
            <a:ext cx="1444877" cy="2377646"/>
          </a:xfrm>
          <a:prstGeom prst="rect">
            <a:avLst/>
          </a:prstGeom>
        </p:spPr>
      </p:pic>
      <p:pic>
        <p:nvPicPr>
          <p:cNvPr id="4" name="Picture 3">
            <a:extLst>
              <a:ext uri="{FF2B5EF4-FFF2-40B4-BE49-F238E27FC236}">
                <a16:creationId xmlns="" xmlns:a16="http://schemas.microsoft.com/office/drawing/2014/main" id="{501324E0-C80F-1914-4F79-E13E5FB6133A}"/>
              </a:ext>
            </a:extLst>
          </p:cNvPr>
          <p:cNvPicPr>
            <a:picLocks noChangeAspect="1"/>
          </p:cNvPicPr>
          <p:nvPr/>
        </p:nvPicPr>
        <p:blipFill>
          <a:blip r:embed="rId4"/>
          <a:stretch>
            <a:fillRect/>
          </a:stretch>
        </p:blipFill>
        <p:spPr>
          <a:xfrm>
            <a:off x="3276600" y="1460960"/>
            <a:ext cx="11187213" cy="6292807"/>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 xmlns:a16="http://schemas.microsoft.com/office/drawing/2014/main" id="{A4AEA45D-74B4-C1EA-B868-14EF08B1580A}"/>
              </a:ext>
            </a:extLst>
          </p:cNvPr>
          <p:cNvPicPr>
            <a:picLocks noChangeAspect="1"/>
          </p:cNvPicPr>
          <p:nvPr/>
        </p:nvPicPr>
        <p:blipFill>
          <a:blip r:embed="rId5"/>
          <a:stretch>
            <a:fillRect/>
          </a:stretch>
        </p:blipFill>
        <p:spPr>
          <a:xfrm>
            <a:off x="-57511" y="9410700"/>
            <a:ext cx="18376887" cy="333260"/>
          </a:xfrm>
          <a:prstGeom prst="rect">
            <a:avLst/>
          </a:prstGeom>
        </p:spPr>
      </p:pic>
      <p:pic>
        <p:nvPicPr>
          <p:cNvPr id="8" name="Picture 7">
            <a:extLst>
              <a:ext uri="{FF2B5EF4-FFF2-40B4-BE49-F238E27FC236}">
                <a16:creationId xmlns="" xmlns:a16="http://schemas.microsoft.com/office/drawing/2014/main" id="{5801C912-6C05-4EBA-A599-1701A855D2D0}"/>
              </a:ext>
            </a:extLst>
          </p:cNvPr>
          <p:cNvPicPr>
            <a:picLocks noChangeAspect="1"/>
          </p:cNvPicPr>
          <p:nvPr/>
        </p:nvPicPr>
        <p:blipFill>
          <a:blip r:embed="rId6"/>
          <a:stretch>
            <a:fillRect/>
          </a:stretch>
        </p:blipFill>
        <p:spPr>
          <a:xfrm>
            <a:off x="-101955" y="9272575"/>
            <a:ext cx="18376887" cy="68774"/>
          </a:xfrm>
          <a:prstGeom prst="rect">
            <a:avLst/>
          </a:prstGeom>
          <a:solidFill>
            <a:schemeClr val="accent6"/>
          </a:solidFill>
          <a:ln>
            <a:solidFill>
              <a:schemeClr val="accent6">
                <a:lumMod val="75000"/>
              </a:schemeClr>
            </a:solidFill>
          </a:ln>
        </p:spPr>
      </p:pic>
      <p:sp>
        <p:nvSpPr>
          <p:cNvPr id="11" name="object 8"/>
          <p:cNvSpPr/>
          <p:nvPr/>
        </p:nvSpPr>
        <p:spPr>
          <a:xfrm>
            <a:off x="1285820" y="1142973"/>
            <a:ext cx="15573484" cy="7715304"/>
          </a:xfrm>
          <a:custGeom>
            <a:avLst/>
            <a:gdLst/>
            <a:ahLst/>
            <a:cxnLst/>
            <a:rect l="l" t="t" r="r" b="b"/>
            <a:pathLst>
              <a:path w="11172825" h="5657850">
                <a:moveTo>
                  <a:pt x="11172825" y="0"/>
                </a:moveTo>
                <a:lnTo>
                  <a:pt x="11043780" y="0"/>
                </a:lnTo>
                <a:lnTo>
                  <a:pt x="129044" y="0"/>
                </a:lnTo>
                <a:lnTo>
                  <a:pt x="0" y="0"/>
                </a:lnTo>
                <a:lnTo>
                  <a:pt x="0" y="5657786"/>
                </a:lnTo>
                <a:lnTo>
                  <a:pt x="129044" y="5657786"/>
                </a:lnTo>
                <a:lnTo>
                  <a:pt x="11043780" y="5657786"/>
                </a:lnTo>
                <a:lnTo>
                  <a:pt x="11172825" y="5657786"/>
                </a:lnTo>
                <a:lnTo>
                  <a:pt x="11172825" y="0"/>
                </a:lnTo>
                <a:close/>
              </a:path>
            </a:pathLst>
          </a:custGeom>
          <a:solidFill>
            <a:srgbClr val="FFB856"/>
          </a:solidFill>
        </p:spPr>
        <p:txBody>
          <a:bodyPr wrap="square" lIns="0" tIns="0" rIns="0" bIns="0" rtlCol="0"/>
          <a:lstStyle/>
          <a:p>
            <a:endParaRPr/>
          </a:p>
        </p:txBody>
      </p:sp>
      <p:sp>
        <p:nvSpPr>
          <p:cNvPr id="13" name="object 9"/>
          <p:cNvSpPr txBox="1"/>
          <p:nvPr/>
        </p:nvSpPr>
        <p:spPr>
          <a:xfrm>
            <a:off x="1487152" y="1214410"/>
            <a:ext cx="15729342" cy="7582204"/>
          </a:xfrm>
          <a:prstGeom prst="rect">
            <a:avLst/>
          </a:prstGeom>
        </p:spPr>
        <p:txBody>
          <a:bodyPr vert="horz" wrap="square" lIns="0" tIns="12700" rIns="0" bIns="0" rtlCol="0">
            <a:spAutoFit/>
          </a:bodyPr>
          <a:lstStyle/>
          <a:p>
            <a:pPr marL="12700" marR="51435">
              <a:lnSpc>
                <a:spcPct val="115399"/>
              </a:lnSpc>
              <a:spcBef>
                <a:spcPts val="100"/>
              </a:spcBef>
              <a:buFont typeface="Arial" pitchFamily="34" charset="0"/>
              <a:buChar char="•"/>
            </a:pPr>
            <a:r>
              <a:rPr lang="en-GB" sz="2800" dirty="0" smtClean="0">
                <a:latin typeface="Lucida Sans Unicode"/>
                <a:cs typeface="Lucida Sans Unicode"/>
              </a:rPr>
              <a:t> </a:t>
            </a:r>
            <a:r>
              <a:rPr lang="en-GB" sz="3000" dirty="0" smtClean="0">
                <a:latin typeface="Lucida Sans Unicode"/>
                <a:cs typeface="Lucida Sans Unicode"/>
              </a:rPr>
              <a:t>Admin can create vehicle brands</a:t>
            </a:r>
          </a:p>
          <a:p>
            <a:pPr marL="12700" marR="51435">
              <a:lnSpc>
                <a:spcPct val="115399"/>
              </a:lnSpc>
              <a:spcBef>
                <a:spcPts val="100"/>
              </a:spcBef>
              <a:buFont typeface="Arial" pitchFamily="34" charset="0"/>
              <a:buChar char="•"/>
            </a:pPr>
            <a:r>
              <a:rPr lang="en-GB" sz="3000" dirty="0" smtClean="0">
                <a:latin typeface="Lucida Sans Unicode"/>
                <a:cs typeface="Lucida Sans Unicode"/>
              </a:rPr>
              <a:t> Manage Vehicle Brands(Edit, Delete)</a:t>
            </a:r>
          </a:p>
          <a:p>
            <a:pPr marL="12700" marR="51435">
              <a:lnSpc>
                <a:spcPct val="115399"/>
              </a:lnSpc>
              <a:spcBef>
                <a:spcPts val="100"/>
              </a:spcBef>
              <a:buFont typeface="Arial" pitchFamily="34" charset="0"/>
              <a:buChar char="•"/>
            </a:pPr>
            <a:r>
              <a:rPr lang="en-GB" sz="3000" dirty="0" smtClean="0">
                <a:latin typeface="Lucida Sans Unicode"/>
                <a:cs typeface="Lucida Sans Unicode"/>
              </a:rPr>
              <a:t> Post Vehicle</a:t>
            </a:r>
          </a:p>
          <a:p>
            <a:pPr marL="12700" marR="51435">
              <a:lnSpc>
                <a:spcPct val="115399"/>
              </a:lnSpc>
              <a:spcBef>
                <a:spcPts val="100"/>
              </a:spcBef>
              <a:buFont typeface="Arial" pitchFamily="34" charset="0"/>
              <a:buChar char="•"/>
            </a:pPr>
            <a:r>
              <a:rPr lang="en-GB" sz="3000" dirty="0" smtClean="0">
                <a:latin typeface="Lucida Sans Unicode"/>
                <a:cs typeface="Lucida Sans Unicode"/>
              </a:rPr>
              <a:t> Manage vehicle(Edit Delete)</a:t>
            </a:r>
          </a:p>
          <a:p>
            <a:pPr marL="12700" marR="51435">
              <a:lnSpc>
                <a:spcPct val="115399"/>
              </a:lnSpc>
              <a:spcBef>
                <a:spcPts val="100"/>
              </a:spcBef>
              <a:buFont typeface="Arial" pitchFamily="34" charset="0"/>
              <a:buChar char="•"/>
            </a:pPr>
            <a:r>
              <a:rPr lang="en-GB" sz="3000" dirty="0" smtClean="0">
                <a:latin typeface="Lucida Sans Unicode"/>
                <a:cs typeface="Lucida Sans Unicode"/>
              </a:rPr>
              <a:t> Manage Booking(Admin can confirm and Cancel Booking)</a:t>
            </a:r>
          </a:p>
          <a:p>
            <a:pPr marL="12700" marR="51435">
              <a:lnSpc>
                <a:spcPct val="115399"/>
              </a:lnSpc>
              <a:spcBef>
                <a:spcPts val="100"/>
              </a:spcBef>
              <a:buFont typeface="Arial" pitchFamily="34" charset="0"/>
              <a:buChar char="•"/>
            </a:pPr>
            <a:r>
              <a:rPr lang="en-GB" sz="3000" dirty="0" smtClean="0">
                <a:latin typeface="Lucida Sans Unicode"/>
                <a:cs typeface="Lucida Sans Unicode"/>
              </a:rPr>
              <a:t> Manage Testimonials (Active and Inactive)</a:t>
            </a:r>
          </a:p>
          <a:p>
            <a:pPr marL="12700" marR="51435">
              <a:lnSpc>
                <a:spcPct val="115399"/>
              </a:lnSpc>
              <a:spcBef>
                <a:spcPts val="100"/>
              </a:spcBef>
              <a:buFont typeface="Arial" pitchFamily="34" charset="0"/>
              <a:buChar char="•"/>
            </a:pPr>
            <a:r>
              <a:rPr lang="en-GB" sz="3000" dirty="0" smtClean="0">
                <a:latin typeface="Lucida Sans Unicode"/>
                <a:cs typeface="Lucida Sans Unicode"/>
              </a:rPr>
              <a:t> Manage to Contact us Query</a:t>
            </a:r>
          </a:p>
          <a:p>
            <a:pPr marL="12700" marR="51435">
              <a:lnSpc>
                <a:spcPct val="115399"/>
              </a:lnSpc>
              <a:spcBef>
                <a:spcPts val="100"/>
              </a:spcBef>
              <a:buFont typeface="Arial" pitchFamily="34" charset="0"/>
              <a:buChar char="•"/>
            </a:pPr>
            <a:r>
              <a:rPr lang="en-GB" sz="3000" dirty="0" smtClean="0">
                <a:latin typeface="Lucida Sans Unicode"/>
                <a:cs typeface="Lucida Sans Unicode"/>
              </a:rPr>
              <a:t> Admin Can the details of registered users</a:t>
            </a:r>
          </a:p>
          <a:p>
            <a:pPr marL="12700" marR="51435">
              <a:lnSpc>
                <a:spcPct val="115399"/>
              </a:lnSpc>
              <a:spcBef>
                <a:spcPts val="100"/>
              </a:spcBef>
              <a:buFont typeface="Arial" pitchFamily="34" charset="0"/>
              <a:buChar char="•"/>
            </a:pPr>
            <a:r>
              <a:rPr lang="en-GB" sz="3000" dirty="0" smtClean="0">
                <a:latin typeface="Lucida Sans Unicode"/>
                <a:cs typeface="Lucida Sans Unicode"/>
              </a:rPr>
              <a:t> Admin can also update the page content</a:t>
            </a:r>
          </a:p>
          <a:p>
            <a:pPr marL="12700" marR="51435">
              <a:lnSpc>
                <a:spcPct val="115399"/>
              </a:lnSpc>
              <a:spcBef>
                <a:spcPts val="100"/>
              </a:spcBef>
              <a:buFont typeface="Arial" pitchFamily="34" charset="0"/>
              <a:buChar char="•"/>
            </a:pPr>
            <a:r>
              <a:rPr lang="en-GB" sz="3000" dirty="0" smtClean="0">
                <a:latin typeface="Lucida Sans Unicode"/>
                <a:cs typeface="Lucida Sans Unicode"/>
              </a:rPr>
              <a:t> Admin can update the contact us details</a:t>
            </a:r>
          </a:p>
          <a:p>
            <a:pPr marL="12700" marR="51435">
              <a:lnSpc>
                <a:spcPct val="115399"/>
              </a:lnSpc>
              <a:spcBef>
                <a:spcPts val="100"/>
              </a:spcBef>
              <a:buFont typeface="Arial" pitchFamily="34" charset="0"/>
              <a:buChar char="•"/>
            </a:pPr>
            <a:r>
              <a:rPr lang="en-GB" sz="3000" dirty="0" smtClean="0">
                <a:latin typeface="Lucida Sans Unicode"/>
                <a:cs typeface="Lucida Sans Unicode"/>
              </a:rPr>
              <a:t> Manage Subscribers.</a:t>
            </a:r>
          </a:p>
          <a:p>
            <a:pPr marL="12700" marR="51435">
              <a:lnSpc>
                <a:spcPct val="115399"/>
              </a:lnSpc>
              <a:spcBef>
                <a:spcPts val="100"/>
              </a:spcBef>
              <a:buFont typeface="Arial" pitchFamily="34" charset="0"/>
              <a:buChar char="•"/>
            </a:pPr>
            <a:r>
              <a:rPr lang="en-GB" sz="3000" dirty="0" smtClean="0">
                <a:latin typeface="Lucida Sans Unicode"/>
                <a:cs typeface="Lucida Sans Unicode"/>
              </a:rPr>
              <a:t> Admin Dashboard(Admin can view the count of </a:t>
            </a:r>
            <a:r>
              <a:rPr lang="en-GB" sz="3000" dirty="0" err="1" smtClean="0">
                <a:latin typeface="Lucida Sans Unicode"/>
                <a:cs typeface="Lucida Sans Unicode"/>
              </a:rPr>
              <a:t>reg</a:t>
            </a:r>
            <a:r>
              <a:rPr lang="en-GB" sz="3000" dirty="0" smtClean="0">
                <a:latin typeface="Lucida Sans Unicode"/>
                <a:cs typeface="Lucida Sans Unicode"/>
              </a:rPr>
              <a:t> users, total booking, total   subscribers, total queries, etc)</a:t>
            </a:r>
          </a:p>
          <a:p>
            <a:pPr marL="12700" marR="51435">
              <a:lnSpc>
                <a:spcPct val="115399"/>
              </a:lnSpc>
              <a:spcBef>
                <a:spcPts val="100"/>
              </a:spcBef>
              <a:buFont typeface="Arial" pitchFamily="34" charset="0"/>
              <a:buChar char="•"/>
            </a:pPr>
            <a:r>
              <a:rPr lang="en-GB" sz="3000" dirty="0" smtClean="0">
                <a:latin typeface="Lucida Sans Unicode"/>
                <a:cs typeface="Lucida Sans Unicode"/>
              </a:rPr>
              <a:t> Change Password(admin can change own password)</a:t>
            </a:r>
            <a:endParaRPr sz="3000" dirty="0">
              <a:latin typeface="Lucida Sans Unicode"/>
              <a:cs typeface="Lucida Sans Unicode"/>
            </a:endParaRPr>
          </a:p>
        </p:txBody>
      </p:sp>
    </p:spTree>
    <p:extLst>
      <p:ext uri="{BB962C8B-B14F-4D97-AF65-F5344CB8AC3E}">
        <p14:creationId xmlns="" xmlns:p14="http://schemas.microsoft.com/office/powerpoint/2010/main" val="69866871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FB77F252-E539-BA19-6E70-A0EC96DC0090}"/>
              </a:ext>
            </a:extLst>
          </p:cNvPr>
          <p:cNvPicPr>
            <a:picLocks noChangeAspect="1"/>
          </p:cNvPicPr>
          <p:nvPr/>
        </p:nvPicPr>
        <p:blipFill>
          <a:blip r:embed="rId2"/>
          <a:stretch>
            <a:fillRect/>
          </a:stretch>
        </p:blipFill>
        <p:spPr>
          <a:xfrm>
            <a:off x="-214378" y="-36"/>
            <a:ext cx="18502379" cy="10407588"/>
          </a:xfrm>
          <a:prstGeom prst="rect">
            <a:avLst/>
          </a:prstGeom>
        </p:spPr>
      </p:pic>
      <p:sp>
        <p:nvSpPr>
          <p:cNvPr id="2" name="object 2"/>
          <p:cNvSpPr/>
          <p:nvPr/>
        </p:nvSpPr>
        <p:spPr>
          <a:xfrm>
            <a:off x="2127250" y="3"/>
            <a:ext cx="13868400" cy="767080"/>
          </a:xfrm>
          <a:custGeom>
            <a:avLst/>
            <a:gdLst/>
            <a:ahLst/>
            <a:cxnLst/>
            <a:rect l="l" t="t" r="r" b="b"/>
            <a:pathLst>
              <a:path w="13868400" h="767080">
                <a:moveTo>
                  <a:pt x="0" y="0"/>
                </a:moveTo>
                <a:lnTo>
                  <a:pt x="13868399" y="0"/>
                </a:lnTo>
                <a:lnTo>
                  <a:pt x="13868399" y="766971"/>
                </a:lnTo>
                <a:lnTo>
                  <a:pt x="0" y="766971"/>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a:p>
        </p:txBody>
      </p:sp>
      <p:sp>
        <p:nvSpPr>
          <p:cNvPr id="12" name="object 12"/>
          <p:cNvSpPr/>
          <p:nvPr/>
        </p:nvSpPr>
        <p:spPr>
          <a:xfrm rot="224546">
            <a:off x="-214378" y="-36"/>
            <a:ext cx="1445895" cy="2500330"/>
          </a:xfrm>
          <a:custGeom>
            <a:avLst/>
            <a:gdLst/>
            <a:ahLst/>
            <a:cxnLst/>
            <a:rect l="l" t="t" r="r" b="b"/>
            <a:pathLst>
              <a:path w="1445895" h="2375535">
                <a:moveTo>
                  <a:pt x="0" y="2375317"/>
                </a:moveTo>
                <a:lnTo>
                  <a:pt x="0" y="0"/>
                </a:lnTo>
                <a:lnTo>
                  <a:pt x="1445630" y="0"/>
                </a:lnTo>
                <a:lnTo>
                  <a:pt x="1443567" y="50358"/>
                </a:lnTo>
                <a:lnTo>
                  <a:pt x="1440780" y="97980"/>
                </a:lnTo>
                <a:lnTo>
                  <a:pt x="1437210" y="145387"/>
                </a:lnTo>
                <a:lnTo>
                  <a:pt x="1432865" y="192573"/>
                </a:lnTo>
                <a:lnTo>
                  <a:pt x="1427750" y="239533"/>
                </a:lnTo>
                <a:lnTo>
                  <a:pt x="1421872" y="286259"/>
                </a:lnTo>
                <a:lnTo>
                  <a:pt x="1415238" y="332745"/>
                </a:lnTo>
                <a:lnTo>
                  <a:pt x="1407854" y="378986"/>
                </a:lnTo>
                <a:lnTo>
                  <a:pt x="1399725" y="424974"/>
                </a:lnTo>
                <a:lnTo>
                  <a:pt x="1390859" y="470703"/>
                </a:lnTo>
                <a:lnTo>
                  <a:pt x="1381262" y="516167"/>
                </a:lnTo>
                <a:lnTo>
                  <a:pt x="1370941" y="561359"/>
                </a:lnTo>
                <a:lnTo>
                  <a:pt x="1359901" y="606274"/>
                </a:lnTo>
                <a:lnTo>
                  <a:pt x="1348149" y="650904"/>
                </a:lnTo>
                <a:lnTo>
                  <a:pt x="1335691" y="695243"/>
                </a:lnTo>
                <a:lnTo>
                  <a:pt x="1322534" y="739285"/>
                </a:lnTo>
                <a:lnTo>
                  <a:pt x="1308685" y="783024"/>
                </a:lnTo>
                <a:lnTo>
                  <a:pt x="1294149" y="826452"/>
                </a:lnTo>
                <a:lnTo>
                  <a:pt x="1278933" y="869565"/>
                </a:lnTo>
                <a:lnTo>
                  <a:pt x="1263044" y="912355"/>
                </a:lnTo>
                <a:lnTo>
                  <a:pt x="1246487" y="954815"/>
                </a:lnTo>
                <a:lnTo>
                  <a:pt x="1229269" y="996941"/>
                </a:lnTo>
                <a:lnTo>
                  <a:pt x="1211397" y="1038724"/>
                </a:lnTo>
                <a:lnTo>
                  <a:pt x="1192877" y="1080160"/>
                </a:lnTo>
                <a:lnTo>
                  <a:pt x="1173715" y="1121240"/>
                </a:lnTo>
                <a:lnTo>
                  <a:pt x="1153917" y="1161960"/>
                </a:lnTo>
                <a:lnTo>
                  <a:pt x="1133491" y="1202313"/>
                </a:lnTo>
                <a:lnTo>
                  <a:pt x="1112442" y="1242292"/>
                </a:lnTo>
                <a:lnTo>
                  <a:pt x="1090776" y="1281890"/>
                </a:lnTo>
                <a:lnTo>
                  <a:pt x="1068501" y="1321102"/>
                </a:lnTo>
                <a:lnTo>
                  <a:pt x="1045623" y="1359922"/>
                </a:lnTo>
                <a:lnTo>
                  <a:pt x="1022147" y="1398342"/>
                </a:lnTo>
                <a:lnTo>
                  <a:pt x="998081" y="1436357"/>
                </a:lnTo>
                <a:lnTo>
                  <a:pt x="973431" y="1473959"/>
                </a:lnTo>
                <a:lnTo>
                  <a:pt x="948202" y="1511143"/>
                </a:lnTo>
                <a:lnTo>
                  <a:pt x="922402" y="1547903"/>
                </a:lnTo>
                <a:lnTo>
                  <a:pt x="896037" y="1584231"/>
                </a:lnTo>
                <a:lnTo>
                  <a:pt x="869113" y="1620122"/>
                </a:lnTo>
                <a:lnTo>
                  <a:pt x="841637" y="1655568"/>
                </a:lnTo>
                <a:lnTo>
                  <a:pt x="813614" y="1690565"/>
                </a:lnTo>
                <a:lnTo>
                  <a:pt x="785052" y="1725105"/>
                </a:lnTo>
                <a:lnTo>
                  <a:pt x="755957" y="1759181"/>
                </a:lnTo>
                <a:lnTo>
                  <a:pt x="726335" y="1792789"/>
                </a:lnTo>
                <a:lnTo>
                  <a:pt x="696192" y="1825920"/>
                </a:lnTo>
                <a:lnTo>
                  <a:pt x="665535" y="1858570"/>
                </a:lnTo>
                <a:lnTo>
                  <a:pt x="634371" y="1890730"/>
                </a:lnTo>
                <a:lnTo>
                  <a:pt x="602705" y="1922396"/>
                </a:lnTo>
                <a:lnTo>
                  <a:pt x="570544" y="1953561"/>
                </a:lnTo>
                <a:lnTo>
                  <a:pt x="537895" y="1984217"/>
                </a:lnTo>
                <a:lnTo>
                  <a:pt x="504764" y="2014360"/>
                </a:lnTo>
                <a:lnTo>
                  <a:pt x="471156" y="2043982"/>
                </a:lnTo>
                <a:lnTo>
                  <a:pt x="437079" y="2073077"/>
                </a:lnTo>
                <a:lnTo>
                  <a:pt x="402540" y="2101639"/>
                </a:lnTo>
                <a:lnTo>
                  <a:pt x="367543" y="2129662"/>
                </a:lnTo>
                <a:lnTo>
                  <a:pt x="332096" y="2157138"/>
                </a:lnTo>
                <a:lnTo>
                  <a:pt x="296205" y="2184062"/>
                </a:lnTo>
                <a:lnTo>
                  <a:pt x="259877" y="2210427"/>
                </a:lnTo>
                <a:lnTo>
                  <a:pt x="223118" y="2236227"/>
                </a:lnTo>
                <a:lnTo>
                  <a:pt x="185934" y="2261456"/>
                </a:lnTo>
                <a:lnTo>
                  <a:pt x="148331" y="2286106"/>
                </a:lnTo>
                <a:lnTo>
                  <a:pt x="110317" y="2310173"/>
                </a:lnTo>
                <a:lnTo>
                  <a:pt x="71897" y="2333648"/>
                </a:lnTo>
                <a:lnTo>
                  <a:pt x="33077" y="2356527"/>
                </a:lnTo>
                <a:lnTo>
                  <a:pt x="0" y="2375317"/>
                </a:lnTo>
                <a:close/>
              </a:path>
            </a:pathLst>
          </a:custGeom>
          <a:solidFill>
            <a:srgbClr val="AC785B"/>
          </a:solidFill>
        </p:spPr>
        <p:txBody>
          <a:bodyPr wrap="square" lIns="0" tIns="0" rIns="0" bIns="0" rtlCol="0"/>
          <a:lstStyle/>
          <a:p>
            <a:endParaRPr/>
          </a:p>
        </p:txBody>
      </p:sp>
      <p:sp>
        <p:nvSpPr>
          <p:cNvPr id="15" name="object 15"/>
          <p:cNvSpPr txBox="1">
            <a:spLocks noGrp="1"/>
          </p:cNvSpPr>
          <p:nvPr>
            <p:ph type="title"/>
          </p:nvPr>
        </p:nvSpPr>
        <p:spPr>
          <a:xfrm>
            <a:off x="5991570" y="69354"/>
            <a:ext cx="7081520" cy="628377"/>
          </a:xfrm>
          <a:prstGeom prst="rect">
            <a:avLst/>
          </a:prstGeom>
        </p:spPr>
        <p:txBody>
          <a:bodyPr vert="horz" wrap="square" lIns="0" tIns="12700" rIns="0" bIns="0" rtlCol="0">
            <a:spAutoFit/>
          </a:bodyPr>
          <a:lstStyle/>
          <a:p>
            <a:pPr marL="12700">
              <a:lnSpc>
                <a:spcPct val="100000"/>
              </a:lnSpc>
              <a:spcBef>
                <a:spcPts val="100"/>
              </a:spcBef>
            </a:pPr>
            <a:r>
              <a:rPr lang="en-IN" sz="4000" dirty="0" smtClean="0">
                <a:latin typeface="+mj-lt"/>
                <a:cs typeface="Tahoma"/>
              </a:rPr>
              <a:t>USER MODULE</a:t>
            </a:r>
            <a:endParaRPr lang="en-IN" sz="4000" dirty="0">
              <a:latin typeface="+mj-lt"/>
              <a:cs typeface="Tahoma"/>
            </a:endParaRPr>
          </a:p>
        </p:txBody>
      </p:sp>
      <p:sp>
        <p:nvSpPr>
          <p:cNvPr id="25" name="object 37">
            <a:extLst>
              <a:ext uri="{FF2B5EF4-FFF2-40B4-BE49-F238E27FC236}">
                <a16:creationId xmlns="" xmlns:a16="http://schemas.microsoft.com/office/drawing/2014/main" id="{253EEB76-DE76-29AC-4F64-009BB1F6864C}"/>
              </a:ext>
            </a:extLst>
          </p:cNvPr>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rgbClr val="F59E20"/>
          </a:solidFill>
        </p:spPr>
        <p:txBody>
          <a:bodyPr wrap="square" lIns="0" tIns="0" rIns="0" bIns="0" rtlCol="0"/>
          <a:lstStyle/>
          <a:p>
            <a:endParaRPr/>
          </a:p>
        </p:txBody>
      </p:sp>
      <p:pic>
        <p:nvPicPr>
          <p:cNvPr id="26" name="Picture 25">
            <a:extLst>
              <a:ext uri="{FF2B5EF4-FFF2-40B4-BE49-F238E27FC236}">
                <a16:creationId xmlns="" xmlns:a16="http://schemas.microsoft.com/office/drawing/2014/main" id="{4EE75BBD-9507-FA92-6355-EDA2B415143F}"/>
              </a:ext>
            </a:extLst>
          </p:cNvPr>
          <p:cNvPicPr>
            <a:picLocks noChangeAspect="1"/>
          </p:cNvPicPr>
          <p:nvPr/>
        </p:nvPicPr>
        <p:blipFill>
          <a:blip r:embed="rId3"/>
          <a:stretch>
            <a:fillRect/>
          </a:stretch>
        </p:blipFill>
        <p:spPr>
          <a:xfrm>
            <a:off x="-230495" y="0"/>
            <a:ext cx="1444877" cy="2377646"/>
          </a:xfrm>
          <a:prstGeom prst="rect">
            <a:avLst/>
          </a:prstGeom>
        </p:spPr>
      </p:pic>
      <p:pic>
        <p:nvPicPr>
          <p:cNvPr id="4" name="Picture 3">
            <a:extLst>
              <a:ext uri="{FF2B5EF4-FFF2-40B4-BE49-F238E27FC236}">
                <a16:creationId xmlns="" xmlns:a16="http://schemas.microsoft.com/office/drawing/2014/main" id="{501324E0-C80F-1914-4F79-E13E5FB6133A}"/>
              </a:ext>
            </a:extLst>
          </p:cNvPr>
          <p:cNvPicPr>
            <a:picLocks noChangeAspect="1"/>
          </p:cNvPicPr>
          <p:nvPr/>
        </p:nvPicPr>
        <p:blipFill>
          <a:blip r:embed="rId4"/>
          <a:stretch>
            <a:fillRect/>
          </a:stretch>
        </p:blipFill>
        <p:spPr>
          <a:xfrm>
            <a:off x="3276600" y="1460960"/>
            <a:ext cx="11187213" cy="6292807"/>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 xmlns:a16="http://schemas.microsoft.com/office/drawing/2014/main" id="{A4AEA45D-74B4-C1EA-B868-14EF08B1580A}"/>
              </a:ext>
            </a:extLst>
          </p:cNvPr>
          <p:cNvPicPr>
            <a:picLocks noChangeAspect="1"/>
          </p:cNvPicPr>
          <p:nvPr/>
        </p:nvPicPr>
        <p:blipFill>
          <a:blip r:embed="rId5"/>
          <a:stretch>
            <a:fillRect/>
          </a:stretch>
        </p:blipFill>
        <p:spPr>
          <a:xfrm>
            <a:off x="-214378" y="9451434"/>
            <a:ext cx="18502377" cy="335536"/>
          </a:xfrm>
          <a:prstGeom prst="rect">
            <a:avLst/>
          </a:prstGeom>
        </p:spPr>
      </p:pic>
      <p:pic>
        <p:nvPicPr>
          <p:cNvPr id="8" name="Picture 7">
            <a:extLst>
              <a:ext uri="{FF2B5EF4-FFF2-40B4-BE49-F238E27FC236}">
                <a16:creationId xmlns="" xmlns:a16="http://schemas.microsoft.com/office/drawing/2014/main" id="{5801C912-6C05-4EBA-A599-1701A855D2D0}"/>
              </a:ext>
            </a:extLst>
          </p:cNvPr>
          <p:cNvPicPr>
            <a:picLocks noChangeAspect="1"/>
          </p:cNvPicPr>
          <p:nvPr/>
        </p:nvPicPr>
        <p:blipFill>
          <a:blip r:embed="rId6"/>
          <a:stretch>
            <a:fillRect/>
          </a:stretch>
        </p:blipFill>
        <p:spPr>
          <a:xfrm>
            <a:off x="-142940" y="9272575"/>
            <a:ext cx="18376887" cy="68774"/>
          </a:xfrm>
          <a:prstGeom prst="rect">
            <a:avLst/>
          </a:prstGeom>
          <a:solidFill>
            <a:schemeClr val="accent6"/>
          </a:solidFill>
          <a:ln>
            <a:solidFill>
              <a:schemeClr val="accent6">
                <a:lumMod val="75000"/>
              </a:schemeClr>
            </a:solidFill>
          </a:ln>
        </p:spPr>
      </p:pic>
      <p:sp>
        <p:nvSpPr>
          <p:cNvPr id="11" name="object 8"/>
          <p:cNvSpPr/>
          <p:nvPr/>
        </p:nvSpPr>
        <p:spPr>
          <a:xfrm>
            <a:off x="1285820" y="1142973"/>
            <a:ext cx="15573484" cy="7715304"/>
          </a:xfrm>
          <a:custGeom>
            <a:avLst/>
            <a:gdLst/>
            <a:ahLst/>
            <a:cxnLst/>
            <a:rect l="l" t="t" r="r" b="b"/>
            <a:pathLst>
              <a:path w="11172825" h="5657850">
                <a:moveTo>
                  <a:pt x="11172825" y="0"/>
                </a:moveTo>
                <a:lnTo>
                  <a:pt x="11043780" y="0"/>
                </a:lnTo>
                <a:lnTo>
                  <a:pt x="129044" y="0"/>
                </a:lnTo>
                <a:lnTo>
                  <a:pt x="0" y="0"/>
                </a:lnTo>
                <a:lnTo>
                  <a:pt x="0" y="5657786"/>
                </a:lnTo>
                <a:lnTo>
                  <a:pt x="129044" y="5657786"/>
                </a:lnTo>
                <a:lnTo>
                  <a:pt x="11043780" y="5657786"/>
                </a:lnTo>
                <a:lnTo>
                  <a:pt x="11172825" y="5657786"/>
                </a:lnTo>
                <a:lnTo>
                  <a:pt x="11172825" y="0"/>
                </a:lnTo>
                <a:close/>
              </a:path>
            </a:pathLst>
          </a:custGeom>
          <a:solidFill>
            <a:srgbClr val="FFB856"/>
          </a:solidFill>
        </p:spPr>
        <p:txBody>
          <a:bodyPr wrap="square" lIns="0" tIns="0" rIns="0" bIns="0" rtlCol="0"/>
          <a:lstStyle/>
          <a:p>
            <a:endParaRPr/>
          </a:p>
        </p:txBody>
      </p:sp>
      <p:sp>
        <p:nvSpPr>
          <p:cNvPr id="13" name="object 9"/>
          <p:cNvSpPr txBox="1"/>
          <p:nvPr/>
        </p:nvSpPr>
        <p:spPr>
          <a:xfrm>
            <a:off x="1500134" y="1357286"/>
            <a:ext cx="15729342" cy="3899529"/>
          </a:xfrm>
          <a:prstGeom prst="rect">
            <a:avLst/>
          </a:prstGeom>
        </p:spPr>
        <p:txBody>
          <a:bodyPr vert="horz" wrap="square" lIns="0" tIns="12700" rIns="0" bIns="0" rtlCol="0">
            <a:spAutoFit/>
          </a:bodyPr>
          <a:lstStyle/>
          <a:p>
            <a:pPr marL="12700" marR="51435">
              <a:lnSpc>
                <a:spcPct val="115399"/>
              </a:lnSpc>
              <a:spcBef>
                <a:spcPts val="100"/>
              </a:spcBef>
              <a:buFont typeface="Arial" pitchFamily="34" charset="0"/>
              <a:buChar char="•"/>
            </a:pPr>
            <a:r>
              <a:rPr lang="en-GB" sz="3600" b="1" dirty="0" smtClean="0">
                <a:latin typeface="Lucida Sans Unicode"/>
                <a:cs typeface="Lucida Sans Unicode"/>
              </a:rPr>
              <a:t> Car Booking</a:t>
            </a:r>
          </a:p>
          <a:p>
            <a:pPr marL="12700" marR="51435">
              <a:lnSpc>
                <a:spcPct val="115399"/>
              </a:lnSpc>
              <a:spcBef>
                <a:spcPts val="100"/>
              </a:spcBef>
              <a:buFont typeface="Arial" pitchFamily="34" charset="0"/>
              <a:buChar char="•"/>
            </a:pPr>
            <a:r>
              <a:rPr lang="en-GB" sz="3600" b="1" dirty="0" smtClean="0">
                <a:latin typeface="Lucida Sans Unicode"/>
                <a:cs typeface="Lucida Sans Unicode"/>
              </a:rPr>
              <a:t> View Car booking history </a:t>
            </a:r>
          </a:p>
          <a:p>
            <a:pPr marL="12700" marR="51435">
              <a:lnSpc>
                <a:spcPct val="115399"/>
              </a:lnSpc>
              <a:spcBef>
                <a:spcPts val="100"/>
              </a:spcBef>
              <a:buFont typeface="Arial" pitchFamily="34" charset="0"/>
              <a:buChar char="•"/>
            </a:pPr>
            <a:r>
              <a:rPr lang="en-GB" sz="3600" b="1" dirty="0" smtClean="0">
                <a:latin typeface="Lucida Sans Unicode"/>
                <a:cs typeface="Lucida Sans Unicode"/>
              </a:rPr>
              <a:t> Update His Her profile</a:t>
            </a:r>
          </a:p>
          <a:p>
            <a:pPr marL="12700" marR="51435">
              <a:lnSpc>
                <a:spcPct val="115399"/>
              </a:lnSpc>
              <a:spcBef>
                <a:spcPts val="100"/>
              </a:spcBef>
              <a:buFont typeface="Arial" pitchFamily="34" charset="0"/>
              <a:buChar char="•"/>
            </a:pPr>
            <a:r>
              <a:rPr lang="en-GB" sz="3600" b="1" dirty="0" smtClean="0">
                <a:latin typeface="Lucida Sans Unicode"/>
                <a:cs typeface="Lucida Sans Unicode"/>
              </a:rPr>
              <a:t> Update his/her password</a:t>
            </a:r>
          </a:p>
          <a:p>
            <a:pPr marL="12700" marR="51435">
              <a:lnSpc>
                <a:spcPct val="115399"/>
              </a:lnSpc>
              <a:spcBef>
                <a:spcPts val="100"/>
              </a:spcBef>
              <a:buFont typeface="Arial" pitchFamily="34" charset="0"/>
              <a:buChar char="•"/>
            </a:pPr>
            <a:r>
              <a:rPr lang="en-GB" sz="3600" b="1" dirty="0" smtClean="0">
                <a:latin typeface="Lucida Sans Unicode"/>
                <a:cs typeface="Lucida Sans Unicode"/>
              </a:rPr>
              <a:t> Logout</a:t>
            </a:r>
          </a:p>
          <a:p>
            <a:pPr marL="12700" marR="51435">
              <a:lnSpc>
                <a:spcPct val="115399"/>
              </a:lnSpc>
              <a:spcBef>
                <a:spcPts val="100"/>
              </a:spcBef>
            </a:pPr>
            <a:endParaRPr sz="3600" b="1" dirty="0">
              <a:latin typeface="Lucida Sans Unicode"/>
              <a:cs typeface="Lucida Sans Unicode"/>
            </a:endParaRPr>
          </a:p>
        </p:txBody>
      </p:sp>
    </p:spTree>
    <p:extLst>
      <p:ext uri="{BB962C8B-B14F-4D97-AF65-F5344CB8AC3E}">
        <p14:creationId xmlns="" xmlns:p14="http://schemas.microsoft.com/office/powerpoint/2010/main" val="69866871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 xmlns:a16="http://schemas.microsoft.com/office/drawing/2014/main" id="{A30369A2-5B5E-CD90-5B60-CA88FC54A75C}"/>
              </a:ext>
            </a:extLst>
          </p:cNvPr>
          <p:cNvPicPr>
            <a:picLocks noChangeAspect="1"/>
          </p:cNvPicPr>
          <p:nvPr/>
        </p:nvPicPr>
        <p:blipFill>
          <a:blip r:embed="rId2">
            <a:lum contrast="-71000"/>
          </a:blip>
          <a:stretch>
            <a:fillRect/>
          </a:stretch>
        </p:blipFill>
        <p:spPr>
          <a:xfrm>
            <a:off x="0" y="0"/>
            <a:ext cx="18287999" cy="10287000"/>
          </a:xfrm>
          <a:prstGeom prst="rect">
            <a:avLst/>
          </a:prstGeom>
        </p:spPr>
      </p:pic>
      <p:sp>
        <p:nvSpPr>
          <p:cNvPr id="12" name="object 12"/>
          <p:cNvSpPr/>
          <p:nvPr/>
        </p:nvSpPr>
        <p:spPr>
          <a:xfrm>
            <a:off x="2127250" y="0"/>
            <a:ext cx="13868400" cy="767080"/>
          </a:xfrm>
          <a:custGeom>
            <a:avLst/>
            <a:gdLst/>
            <a:ahLst/>
            <a:cxnLst/>
            <a:rect l="l" t="t" r="r" b="b"/>
            <a:pathLst>
              <a:path w="13868400" h="767080">
                <a:moveTo>
                  <a:pt x="0" y="0"/>
                </a:moveTo>
                <a:lnTo>
                  <a:pt x="13868399" y="0"/>
                </a:lnTo>
                <a:lnTo>
                  <a:pt x="13868399" y="766971"/>
                </a:lnTo>
                <a:lnTo>
                  <a:pt x="0" y="766971"/>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dirty="0">
              <a:solidFill>
                <a:schemeClr val="bg1"/>
              </a:solidFill>
            </a:endParaRPr>
          </a:p>
        </p:txBody>
      </p:sp>
      <p:sp>
        <p:nvSpPr>
          <p:cNvPr id="13" name="object 13"/>
          <p:cNvSpPr/>
          <p:nvPr/>
        </p:nvSpPr>
        <p:spPr>
          <a:xfrm>
            <a:off x="4482" y="9937249"/>
            <a:ext cx="18288000" cy="118368"/>
          </a:xfrm>
          <a:custGeom>
            <a:avLst/>
            <a:gdLst/>
            <a:ahLst/>
            <a:cxnLst/>
            <a:rect l="l" t="t" r="r" b="b"/>
            <a:pathLst>
              <a:path w="18288000" h="1028700">
                <a:moveTo>
                  <a:pt x="18287943" y="1028700"/>
                </a:moveTo>
                <a:lnTo>
                  <a:pt x="0" y="1028700"/>
                </a:lnTo>
                <a:lnTo>
                  <a:pt x="0" y="0"/>
                </a:lnTo>
                <a:lnTo>
                  <a:pt x="18287943" y="0"/>
                </a:lnTo>
                <a:lnTo>
                  <a:pt x="18287943" y="1028700"/>
                </a:lnTo>
                <a:close/>
              </a:path>
            </a:pathLst>
          </a:custGeom>
          <a:solidFill>
            <a:srgbClr val="FF0000">
              <a:alpha val="55000"/>
            </a:srgbClr>
          </a:solidFill>
          <a:ln>
            <a:gradFill flip="none" rotWithShape="1">
              <a:gsLst>
                <a:gs pos="0">
                  <a:srgbClr val="000000"/>
                </a:gs>
                <a:gs pos="20000">
                  <a:srgbClr val="000040"/>
                </a:gs>
                <a:gs pos="50000">
                  <a:srgbClr val="400040"/>
                </a:gs>
                <a:gs pos="75000">
                  <a:srgbClr val="8F0040"/>
                </a:gs>
                <a:gs pos="89999">
                  <a:srgbClr val="F27300"/>
                </a:gs>
                <a:gs pos="100000">
                  <a:srgbClr val="FFBF00"/>
                </a:gs>
              </a:gsLst>
              <a:lin ang="0" scaled="1"/>
              <a:tileRect/>
            </a:gradFill>
          </a:ln>
        </p:spPr>
        <p:txBody>
          <a:bodyPr wrap="square" lIns="0" tIns="0" rIns="0" bIns="0" rtlCol="0"/>
          <a:lstStyle/>
          <a:p>
            <a:endParaRPr/>
          </a:p>
        </p:txBody>
      </p:sp>
      <p:sp>
        <p:nvSpPr>
          <p:cNvPr id="36" name="object 36"/>
          <p:cNvSpPr/>
          <p:nvPr/>
        </p:nvSpPr>
        <p:spPr>
          <a:xfrm>
            <a:off x="0" y="0"/>
            <a:ext cx="1445895" cy="2375535"/>
          </a:xfrm>
          <a:custGeom>
            <a:avLst/>
            <a:gdLst/>
            <a:ahLst/>
            <a:cxnLst/>
            <a:rect l="l" t="t" r="r" b="b"/>
            <a:pathLst>
              <a:path w="1445895" h="2375535">
                <a:moveTo>
                  <a:pt x="0" y="2375317"/>
                </a:moveTo>
                <a:lnTo>
                  <a:pt x="0" y="0"/>
                </a:lnTo>
                <a:lnTo>
                  <a:pt x="1445630" y="0"/>
                </a:lnTo>
                <a:lnTo>
                  <a:pt x="1443567" y="50359"/>
                </a:lnTo>
                <a:lnTo>
                  <a:pt x="1440780" y="97980"/>
                </a:lnTo>
                <a:lnTo>
                  <a:pt x="1437210" y="145387"/>
                </a:lnTo>
                <a:lnTo>
                  <a:pt x="1432865" y="192573"/>
                </a:lnTo>
                <a:lnTo>
                  <a:pt x="1427750" y="239533"/>
                </a:lnTo>
                <a:lnTo>
                  <a:pt x="1421872" y="286259"/>
                </a:lnTo>
                <a:lnTo>
                  <a:pt x="1415238" y="332746"/>
                </a:lnTo>
                <a:lnTo>
                  <a:pt x="1407854" y="378986"/>
                </a:lnTo>
                <a:lnTo>
                  <a:pt x="1399725" y="424974"/>
                </a:lnTo>
                <a:lnTo>
                  <a:pt x="1390859" y="470703"/>
                </a:lnTo>
                <a:lnTo>
                  <a:pt x="1381262" y="516167"/>
                </a:lnTo>
                <a:lnTo>
                  <a:pt x="1370941" y="561360"/>
                </a:lnTo>
                <a:lnTo>
                  <a:pt x="1359901" y="606274"/>
                </a:lnTo>
                <a:lnTo>
                  <a:pt x="1348149" y="650904"/>
                </a:lnTo>
                <a:lnTo>
                  <a:pt x="1335691" y="695243"/>
                </a:lnTo>
                <a:lnTo>
                  <a:pt x="1322534" y="739285"/>
                </a:lnTo>
                <a:lnTo>
                  <a:pt x="1308685" y="783024"/>
                </a:lnTo>
                <a:lnTo>
                  <a:pt x="1294149" y="826453"/>
                </a:lnTo>
                <a:lnTo>
                  <a:pt x="1278933" y="869565"/>
                </a:lnTo>
                <a:lnTo>
                  <a:pt x="1263044" y="912355"/>
                </a:lnTo>
                <a:lnTo>
                  <a:pt x="1246487" y="954816"/>
                </a:lnTo>
                <a:lnTo>
                  <a:pt x="1229269" y="996941"/>
                </a:lnTo>
                <a:lnTo>
                  <a:pt x="1211397" y="1038725"/>
                </a:lnTo>
                <a:lnTo>
                  <a:pt x="1192877" y="1080160"/>
                </a:lnTo>
                <a:lnTo>
                  <a:pt x="1173715" y="1121241"/>
                </a:lnTo>
                <a:lnTo>
                  <a:pt x="1153917" y="1161961"/>
                </a:lnTo>
                <a:lnTo>
                  <a:pt x="1133491" y="1202313"/>
                </a:lnTo>
                <a:lnTo>
                  <a:pt x="1112442" y="1242292"/>
                </a:lnTo>
                <a:lnTo>
                  <a:pt x="1090776" y="1281891"/>
                </a:lnTo>
                <a:lnTo>
                  <a:pt x="1068501" y="1321103"/>
                </a:lnTo>
                <a:lnTo>
                  <a:pt x="1045623" y="1359922"/>
                </a:lnTo>
                <a:lnTo>
                  <a:pt x="1022147" y="1398342"/>
                </a:lnTo>
                <a:lnTo>
                  <a:pt x="998081" y="1436357"/>
                </a:lnTo>
                <a:lnTo>
                  <a:pt x="973431" y="1473959"/>
                </a:lnTo>
                <a:lnTo>
                  <a:pt x="948202" y="1511144"/>
                </a:lnTo>
                <a:lnTo>
                  <a:pt x="922402" y="1547903"/>
                </a:lnTo>
                <a:lnTo>
                  <a:pt x="896037" y="1584231"/>
                </a:lnTo>
                <a:lnTo>
                  <a:pt x="869113" y="1620122"/>
                </a:lnTo>
                <a:lnTo>
                  <a:pt x="841637" y="1655569"/>
                </a:lnTo>
                <a:lnTo>
                  <a:pt x="813614" y="1690565"/>
                </a:lnTo>
                <a:lnTo>
                  <a:pt x="785052" y="1725105"/>
                </a:lnTo>
                <a:lnTo>
                  <a:pt x="755957" y="1759182"/>
                </a:lnTo>
                <a:lnTo>
                  <a:pt x="726335" y="1792789"/>
                </a:lnTo>
                <a:lnTo>
                  <a:pt x="696192" y="1825921"/>
                </a:lnTo>
                <a:lnTo>
                  <a:pt x="665535" y="1858570"/>
                </a:lnTo>
                <a:lnTo>
                  <a:pt x="634371" y="1890731"/>
                </a:lnTo>
                <a:lnTo>
                  <a:pt x="602705" y="1922397"/>
                </a:lnTo>
                <a:lnTo>
                  <a:pt x="570544" y="1953561"/>
                </a:lnTo>
                <a:lnTo>
                  <a:pt x="537895" y="1984218"/>
                </a:lnTo>
                <a:lnTo>
                  <a:pt x="504764" y="2014360"/>
                </a:lnTo>
                <a:lnTo>
                  <a:pt x="471156" y="2043983"/>
                </a:lnTo>
                <a:lnTo>
                  <a:pt x="437079" y="2073078"/>
                </a:lnTo>
                <a:lnTo>
                  <a:pt x="402540" y="2101640"/>
                </a:lnTo>
                <a:lnTo>
                  <a:pt x="367543" y="2129662"/>
                </a:lnTo>
                <a:lnTo>
                  <a:pt x="332096" y="2157139"/>
                </a:lnTo>
                <a:lnTo>
                  <a:pt x="296205" y="2184063"/>
                </a:lnTo>
                <a:lnTo>
                  <a:pt x="259877" y="2210428"/>
                </a:lnTo>
                <a:lnTo>
                  <a:pt x="223118" y="2236228"/>
                </a:lnTo>
                <a:lnTo>
                  <a:pt x="185934" y="2261456"/>
                </a:lnTo>
                <a:lnTo>
                  <a:pt x="148331" y="2286107"/>
                </a:lnTo>
                <a:lnTo>
                  <a:pt x="110317" y="2310173"/>
                </a:lnTo>
                <a:lnTo>
                  <a:pt x="71897" y="2333649"/>
                </a:lnTo>
                <a:lnTo>
                  <a:pt x="33077" y="2356527"/>
                </a:lnTo>
                <a:lnTo>
                  <a:pt x="0" y="2375317"/>
                </a:lnTo>
                <a:close/>
              </a:path>
            </a:pathLst>
          </a:custGeom>
          <a:solidFill>
            <a:schemeClr val="accent6"/>
          </a:solidFill>
        </p:spPr>
        <p:txBody>
          <a:bodyPr wrap="square" lIns="0" tIns="0" rIns="0" bIns="0" rtlCol="0"/>
          <a:lstStyle/>
          <a:p>
            <a:endParaRPr/>
          </a:p>
        </p:txBody>
      </p:sp>
      <p:sp>
        <p:nvSpPr>
          <p:cNvPr id="37" name="object 37"/>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chemeClr val="accent6"/>
          </a:solidFill>
        </p:spPr>
        <p:txBody>
          <a:bodyPr wrap="square" lIns="0" tIns="0" rIns="0" bIns="0" rtlCol="0"/>
          <a:lstStyle/>
          <a:p>
            <a:endParaRPr/>
          </a:p>
        </p:txBody>
      </p:sp>
      <p:sp>
        <p:nvSpPr>
          <p:cNvPr id="53" name="object 41">
            <a:extLst>
              <a:ext uri="{FF2B5EF4-FFF2-40B4-BE49-F238E27FC236}">
                <a16:creationId xmlns="" xmlns:a16="http://schemas.microsoft.com/office/drawing/2014/main" id="{A38D9092-073F-A0C4-D402-B685DE20C22C}"/>
              </a:ext>
            </a:extLst>
          </p:cNvPr>
          <p:cNvSpPr txBox="1"/>
          <p:nvPr/>
        </p:nvSpPr>
        <p:spPr>
          <a:xfrm>
            <a:off x="7467600" y="68069"/>
            <a:ext cx="7339235" cy="630942"/>
          </a:xfrm>
          <a:prstGeom prst="rect">
            <a:avLst/>
          </a:prstGeom>
        </p:spPr>
        <p:txBody>
          <a:bodyPr vert="horz" wrap="square" lIns="0" tIns="15240" rIns="0" bIns="0" rtlCol="0">
            <a:spAutoFit/>
          </a:bodyPr>
          <a:lstStyle/>
          <a:p>
            <a:pPr marL="12700">
              <a:lnSpc>
                <a:spcPct val="100000"/>
              </a:lnSpc>
              <a:spcBef>
                <a:spcPts val="120"/>
              </a:spcBef>
            </a:pPr>
            <a:r>
              <a:rPr lang="en-IN" sz="3200" b="1" spc="85" dirty="0">
                <a:latin typeface="Sitka Heading Semibold" pitchFamily="2" charset="0"/>
                <a:cs typeface="Trebuchet MS"/>
              </a:rPr>
              <a:t>  </a:t>
            </a:r>
            <a:r>
              <a:rPr lang="en-IN" sz="4000" b="1" spc="85" dirty="0">
                <a:latin typeface="+mj-lt"/>
                <a:cs typeface="Trebuchet MS"/>
              </a:rPr>
              <a:t>DATABASE</a:t>
            </a:r>
            <a:endParaRPr sz="3200" dirty="0">
              <a:latin typeface="+mj-lt"/>
              <a:cs typeface="Trebuchet MS"/>
            </a:endParaRPr>
          </a:p>
        </p:txBody>
      </p:sp>
      <p:pic>
        <p:nvPicPr>
          <p:cNvPr id="46" name="Picture 45">
            <a:extLst>
              <a:ext uri="{FF2B5EF4-FFF2-40B4-BE49-F238E27FC236}">
                <a16:creationId xmlns="" xmlns:a16="http://schemas.microsoft.com/office/drawing/2014/main" id="{BFE13242-4B5D-1332-CA5D-13247B2B0B6D}"/>
              </a:ext>
            </a:extLst>
          </p:cNvPr>
          <p:cNvPicPr>
            <a:picLocks noChangeAspect="1"/>
          </p:cNvPicPr>
          <p:nvPr/>
        </p:nvPicPr>
        <p:blipFill>
          <a:blip r:embed="rId3"/>
          <a:stretch>
            <a:fillRect/>
          </a:stretch>
        </p:blipFill>
        <p:spPr>
          <a:xfrm>
            <a:off x="4143340" y="2143104"/>
            <a:ext cx="4437539" cy="510555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52" name="Rectangle: Rounded Corners 51">
            <a:extLst>
              <a:ext uri="{FF2B5EF4-FFF2-40B4-BE49-F238E27FC236}">
                <a16:creationId xmlns="" xmlns:a16="http://schemas.microsoft.com/office/drawing/2014/main" id="{0CEC2703-3F90-38E0-EF4F-E1E95B1255F9}"/>
              </a:ext>
            </a:extLst>
          </p:cNvPr>
          <p:cNvSpPr/>
          <p:nvPr/>
        </p:nvSpPr>
        <p:spPr>
          <a:xfrm>
            <a:off x="10591800" y="1902558"/>
            <a:ext cx="4584871" cy="10179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48" name="object 41">
            <a:extLst>
              <a:ext uri="{FF2B5EF4-FFF2-40B4-BE49-F238E27FC236}">
                <a16:creationId xmlns="" xmlns:a16="http://schemas.microsoft.com/office/drawing/2014/main" id="{EC9C7919-C6BB-28AD-5217-6E8329705ECA}"/>
              </a:ext>
            </a:extLst>
          </p:cNvPr>
          <p:cNvSpPr txBox="1"/>
          <p:nvPr/>
        </p:nvSpPr>
        <p:spPr>
          <a:xfrm>
            <a:off x="10744200" y="2060064"/>
            <a:ext cx="7339235" cy="630942"/>
          </a:xfrm>
          <a:prstGeom prst="rect">
            <a:avLst/>
          </a:prstGeom>
        </p:spPr>
        <p:txBody>
          <a:bodyPr vert="horz" wrap="square" lIns="0" tIns="15240" rIns="0" bIns="0" rtlCol="0">
            <a:spAutoFit/>
          </a:bodyPr>
          <a:lstStyle/>
          <a:p>
            <a:pPr marL="12700">
              <a:lnSpc>
                <a:spcPct val="100000"/>
              </a:lnSpc>
              <a:spcBef>
                <a:spcPts val="120"/>
              </a:spcBef>
            </a:pPr>
            <a:r>
              <a:rPr lang="en-IN" sz="3200" b="1" spc="85" dirty="0">
                <a:latin typeface="+mj-lt"/>
                <a:cs typeface="Trebuchet MS"/>
              </a:rPr>
              <a:t>  </a:t>
            </a:r>
            <a:r>
              <a:rPr lang="en-IN" sz="4000" b="1" spc="85" dirty="0">
                <a:latin typeface="+mj-lt"/>
                <a:cs typeface="Trebuchet MS"/>
              </a:rPr>
              <a:t>DATABASE  NAME</a:t>
            </a:r>
            <a:endParaRPr sz="3200" dirty="0">
              <a:latin typeface="+mj-lt"/>
              <a:cs typeface="Trebuchet MS"/>
            </a:endParaRPr>
          </a:p>
        </p:txBody>
      </p:sp>
      <p:sp>
        <p:nvSpPr>
          <p:cNvPr id="54" name="Rectangle: Rounded Corners 53">
            <a:extLst>
              <a:ext uri="{FF2B5EF4-FFF2-40B4-BE49-F238E27FC236}">
                <a16:creationId xmlns="" xmlns:a16="http://schemas.microsoft.com/office/drawing/2014/main" id="{95A1C375-34AD-FA45-2907-FC57267041F6}"/>
              </a:ext>
            </a:extLst>
          </p:cNvPr>
          <p:cNvSpPr/>
          <p:nvPr/>
        </p:nvSpPr>
        <p:spPr>
          <a:xfrm>
            <a:off x="10886704" y="5716337"/>
            <a:ext cx="5872238" cy="10179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50" name="object 41">
            <a:extLst>
              <a:ext uri="{FF2B5EF4-FFF2-40B4-BE49-F238E27FC236}">
                <a16:creationId xmlns="" xmlns:a16="http://schemas.microsoft.com/office/drawing/2014/main" id="{60C43CE3-D92E-335A-BA65-14D0589095AC}"/>
              </a:ext>
            </a:extLst>
          </p:cNvPr>
          <p:cNvSpPr txBox="1"/>
          <p:nvPr/>
        </p:nvSpPr>
        <p:spPr>
          <a:xfrm>
            <a:off x="10874688" y="5903521"/>
            <a:ext cx="7339235" cy="630942"/>
          </a:xfrm>
          <a:prstGeom prst="rect">
            <a:avLst/>
          </a:prstGeom>
        </p:spPr>
        <p:txBody>
          <a:bodyPr vert="horz" wrap="square" lIns="0" tIns="15240" rIns="0" bIns="0" rtlCol="0">
            <a:spAutoFit/>
          </a:bodyPr>
          <a:lstStyle/>
          <a:p>
            <a:pPr marL="12700">
              <a:lnSpc>
                <a:spcPct val="100000"/>
              </a:lnSpc>
              <a:spcBef>
                <a:spcPts val="120"/>
              </a:spcBef>
            </a:pPr>
            <a:r>
              <a:rPr lang="en-IN" sz="3200" b="1" spc="85" dirty="0">
                <a:latin typeface="+mj-lt"/>
                <a:cs typeface="Trebuchet MS"/>
              </a:rPr>
              <a:t>  </a:t>
            </a:r>
            <a:r>
              <a:rPr lang="en-IN" sz="4000" b="1" spc="85" dirty="0">
                <a:latin typeface="+mj-lt"/>
                <a:cs typeface="Trebuchet MS"/>
              </a:rPr>
              <a:t>DATABASE’S TABLE NAME</a:t>
            </a:r>
            <a:endParaRPr sz="3200" dirty="0">
              <a:latin typeface="+mj-lt"/>
              <a:cs typeface="Trebuchet MS"/>
            </a:endParaRPr>
          </a:p>
        </p:txBody>
      </p:sp>
      <p:sp>
        <p:nvSpPr>
          <p:cNvPr id="60" name="Arrow: Right 59">
            <a:extLst>
              <a:ext uri="{FF2B5EF4-FFF2-40B4-BE49-F238E27FC236}">
                <a16:creationId xmlns="" xmlns:a16="http://schemas.microsoft.com/office/drawing/2014/main" id="{580C9BAF-95AE-3BEC-AB63-B6D102D46623}"/>
              </a:ext>
            </a:extLst>
          </p:cNvPr>
          <p:cNvSpPr/>
          <p:nvPr/>
        </p:nvSpPr>
        <p:spPr>
          <a:xfrm rot="10800000">
            <a:off x="7010400" y="5903521"/>
            <a:ext cx="3352800" cy="38297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61" name="Arrow: Right 60">
            <a:extLst>
              <a:ext uri="{FF2B5EF4-FFF2-40B4-BE49-F238E27FC236}">
                <a16:creationId xmlns="" xmlns:a16="http://schemas.microsoft.com/office/drawing/2014/main" id="{3FCEC048-44EA-04FB-33E9-7952565842DF}"/>
              </a:ext>
            </a:extLst>
          </p:cNvPr>
          <p:cNvSpPr/>
          <p:nvPr/>
        </p:nvSpPr>
        <p:spPr>
          <a:xfrm rot="10800000">
            <a:off x="8382000" y="2252773"/>
            <a:ext cx="1905000" cy="26055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Tree>
    <p:extLst>
      <p:ext uri="{BB962C8B-B14F-4D97-AF65-F5344CB8AC3E}">
        <p14:creationId xmlns="" xmlns:p14="http://schemas.microsoft.com/office/powerpoint/2010/main" val="635910841"/>
      </p:ext>
    </p:extLst>
  </p:cSld>
  <p:clrMapOvr>
    <a:masterClrMapping/>
  </p:clrMapOvr>
  <mc:AlternateContent xmlns:mc="http://schemas.openxmlformats.org/markup-compatibility/2006">
    <mc:Choice xmlns="" xmlns:p14="http://schemas.microsoft.com/office/powerpoint/2010/main" Requires="p14">
      <p:transition spd="slow" p14:dur="3900">
        <p14:glitter pattern="hexago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 xmlns:a16="http://schemas.microsoft.com/office/drawing/2014/main" id="{A30369A2-5B5E-CD90-5B60-CA88FC54A75C}"/>
              </a:ext>
            </a:extLst>
          </p:cNvPr>
          <p:cNvPicPr>
            <a:picLocks noChangeAspect="1"/>
          </p:cNvPicPr>
          <p:nvPr/>
        </p:nvPicPr>
        <p:blipFill>
          <a:blip r:embed="rId2">
            <a:lum contrast="-52000"/>
          </a:blip>
          <a:stretch>
            <a:fillRect/>
          </a:stretch>
        </p:blipFill>
        <p:spPr>
          <a:xfrm>
            <a:off x="4482" y="-36"/>
            <a:ext cx="18288000" cy="10287000"/>
          </a:xfrm>
          <a:prstGeom prst="rect">
            <a:avLst/>
          </a:prstGeom>
        </p:spPr>
      </p:pic>
      <p:sp>
        <p:nvSpPr>
          <p:cNvPr id="12" name="object 12"/>
          <p:cNvSpPr/>
          <p:nvPr/>
        </p:nvSpPr>
        <p:spPr>
          <a:xfrm>
            <a:off x="2127250" y="0"/>
            <a:ext cx="13868400" cy="767080"/>
          </a:xfrm>
          <a:custGeom>
            <a:avLst/>
            <a:gdLst/>
            <a:ahLst/>
            <a:cxnLst/>
            <a:rect l="l" t="t" r="r" b="b"/>
            <a:pathLst>
              <a:path w="13868400" h="767080">
                <a:moveTo>
                  <a:pt x="0" y="0"/>
                </a:moveTo>
                <a:lnTo>
                  <a:pt x="13868399" y="0"/>
                </a:lnTo>
                <a:lnTo>
                  <a:pt x="13868399" y="766971"/>
                </a:lnTo>
                <a:lnTo>
                  <a:pt x="0" y="766971"/>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dirty="0">
              <a:solidFill>
                <a:schemeClr val="bg1"/>
              </a:solidFill>
            </a:endParaRPr>
          </a:p>
        </p:txBody>
      </p:sp>
      <p:sp>
        <p:nvSpPr>
          <p:cNvPr id="13" name="object 13"/>
          <p:cNvSpPr/>
          <p:nvPr/>
        </p:nvSpPr>
        <p:spPr>
          <a:xfrm>
            <a:off x="4482" y="9937249"/>
            <a:ext cx="18288000" cy="118368"/>
          </a:xfrm>
          <a:custGeom>
            <a:avLst/>
            <a:gdLst/>
            <a:ahLst/>
            <a:cxnLst/>
            <a:rect l="l" t="t" r="r" b="b"/>
            <a:pathLst>
              <a:path w="18288000" h="1028700">
                <a:moveTo>
                  <a:pt x="18287943" y="1028700"/>
                </a:moveTo>
                <a:lnTo>
                  <a:pt x="0" y="1028700"/>
                </a:lnTo>
                <a:lnTo>
                  <a:pt x="0" y="0"/>
                </a:lnTo>
                <a:lnTo>
                  <a:pt x="18287943" y="0"/>
                </a:lnTo>
                <a:lnTo>
                  <a:pt x="18287943" y="1028700"/>
                </a:lnTo>
                <a:close/>
              </a:path>
            </a:pathLst>
          </a:custGeom>
          <a:solidFill>
            <a:srgbClr val="62616A"/>
          </a:solidFill>
        </p:spPr>
        <p:txBody>
          <a:bodyPr wrap="square" lIns="0" tIns="0" rIns="0" bIns="0" rtlCol="0"/>
          <a:lstStyle/>
          <a:p>
            <a:endParaRPr/>
          </a:p>
        </p:txBody>
      </p:sp>
      <p:sp>
        <p:nvSpPr>
          <p:cNvPr id="36" name="object 36"/>
          <p:cNvSpPr/>
          <p:nvPr/>
        </p:nvSpPr>
        <p:spPr>
          <a:xfrm>
            <a:off x="0" y="0"/>
            <a:ext cx="1445895" cy="2375535"/>
          </a:xfrm>
          <a:custGeom>
            <a:avLst/>
            <a:gdLst/>
            <a:ahLst/>
            <a:cxnLst/>
            <a:rect l="l" t="t" r="r" b="b"/>
            <a:pathLst>
              <a:path w="1445895" h="2375535">
                <a:moveTo>
                  <a:pt x="0" y="2375317"/>
                </a:moveTo>
                <a:lnTo>
                  <a:pt x="0" y="0"/>
                </a:lnTo>
                <a:lnTo>
                  <a:pt x="1445630" y="0"/>
                </a:lnTo>
                <a:lnTo>
                  <a:pt x="1443567" y="50359"/>
                </a:lnTo>
                <a:lnTo>
                  <a:pt x="1440780" y="97980"/>
                </a:lnTo>
                <a:lnTo>
                  <a:pt x="1437210" y="145387"/>
                </a:lnTo>
                <a:lnTo>
                  <a:pt x="1432865" y="192573"/>
                </a:lnTo>
                <a:lnTo>
                  <a:pt x="1427750" y="239533"/>
                </a:lnTo>
                <a:lnTo>
                  <a:pt x="1421872" y="286259"/>
                </a:lnTo>
                <a:lnTo>
                  <a:pt x="1415238" y="332746"/>
                </a:lnTo>
                <a:lnTo>
                  <a:pt x="1407854" y="378986"/>
                </a:lnTo>
                <a:lnTo>
                  <a:pt x="1399725" y="424974"/>
                </a:lnTo>
                <a:lnTo>
                  <a:pt x="1390859" y="470703"/>
                </a:lnTo>
                <a:lnTo>
                  <a:pt x="1381262" y="516167"/>
                </a:lnTo>
                <a:lnTo>
                  <a:pt x="1370941" y="561360"/>
                </a:lnTo>
                <a:lnTo>
                  <a:pt x="1359901" y="606274"/>
                </a:lnTo>
                <a:lnTo>
                  <a:pt x="1348149" y="650904"/>
                </a:lnTo>
                <a:lnTo>
                  <a:pt x="1335691" y="695243"/>
                </a:lnTo>
                <a:lnTo>
                  <a:pt x="1322534" y="739285"/>
                </a:lnTo>
                <a:lnTo>
                  <a:pt x="1308685" y="783024"/>
                </a:lnTo>
                <a:lnTo>
                  <a:pt x="1294149" y="826453"/>
                </a:lnTo>
                <a:lnTo>
                  <a:pt x="1278933" y="869565"/>
                </a:lnTo>
                <a:lnTo>
                  <a:pt x="1263044" y="912355"/>
                </a:lnTo>
                <a:lnTo>
                  <a:pt x="1246487" y="954816"/>
                </a:lnTo>
                <a:lnTo>
                  <a:pt x="1229269" y="996941"/>
                </a:lnTo>
                <a:lnTo>
                  <a:pt x="1211397" y="1038725"/>
                </a:lnTo>
                <a:lnTo>
                  <a:pt x="1192877" y="1080160"/>
                </a:lnTo>
                <a:lnTo>
                  <a:pt x="1173715" y="1121241"/>
                </a:lnTo>
                <a:lnTo>
                  <a:pt x="1153917" y="1161961"/>
                </a:lnTo>
                <a:lnTo>
                  <a:pt x="1133491" y="1202313"/>
                </a:lnTo>
                <a:lnTo>
                  <a:pt x="1112442" y="1242292"/>
                </a:lnTo>
                <a:lnTo>
                  <a:pt x="1090776" y="1281891"/>
                </a:lnTo>
                <a:lnTo>
                  <a:pt x="1068501" y="1321103"/>
                </a:lnTo>
                <a:lnTo>
                  <a:pt x="1045623" y="1359922"/>
                </a:lnTo>
                <a:lnTo>
                  <a:pt x="1022147" y="1398342"/>
                </a:lnTo>
                <a:lnTo>
                  <a:pt x="998081" y="1436357"/>
                </a:lnTo>
                <a:lnTo>
                  <a:pt x="973431" y="1473959"/>
                </a:lnTo>
                <a:lnTo>
                  <a:pt x="948202" y="1511144"/>
                </a:lnTo>
                <a:lnTo>
                  <a:pt x="922402" y="1547903"/>
                </a:lnTo>
                <a:lnTo>
                  <a:pt x="896037" y="1584231"/>
                </a:lnTo>
                <a:lnTo>
                  <a:pt x="869113" y="1620122"/>
                </a:lnTo>
                <a:lnTo>
                  <a:pt x="841637" y="1655569"/>
                </a:lnTo>
                <a:lnTo>
                  <a:pt x="813614" y="1690565"/>
                </a:lnTo>
                <a:lnTo>
                  <a:pt x="785052" y="1725105"/>
                </a:lnTo>
                <a:lnTo>
                  <a:pt x="755957" y="1759182"/>
                </a:lnTo>
                <a:lnTo>
                  <a:pt x="726335" y="1792789"/>
                </a:lnTo>
                <a:lnTo>
                  <a:pt x="696192" y="1825921"/>
                </a:lnTo>
                <a:lnTo>
                  <a:pt x="665535" y="1858570"/>
                </a:lnTo>
                <a:lnTo>
                  <a:pt x="634371" y="1890731"/>
                </a:lnTo>
                <a:lnTo>
                  <a:pt x="602705" y="1922397"/>
                </a:lnTo>
                <a:lnTo>
                  <a:pt x="570544" y="1953561"/>
                </a:lnTo>
                <a:lnTo>
                  <a:pt x="537895" y="1984218"/>
                </a:lnTo>
                <a:lnTo>
                  <a:pt x="504764" y="2014360"/>
                </a:lnTo>
                <a:lnTo>
                  <a:pt x="471156" y="2043983"/>
                </a:lnTo>
                <a:lnTo>
                  <a:pt x="437079" y="2073078"/>
                </a:lnTo>
                <a:lnTo>
                  <a:pt x="402540" y="2101640"/>
                </a:lnTo>
                <a:lnTo>
                  <a:pt x="367543" y="2129662"/>
                </a:lnTo>
                <a:lnTo>
                  <a:pt x="332096" y="2157139"/>
                </a:lnTo>
                <a:lnTo>
                  <a:pt x="296205" y="2184063"/>
                </a:lnTo>
                <a:lnTo>
                  <a:pt x="259877" y="2210428"/>
                </a:lnTo>
                <a:lnTo>
                  <a:pt x="223118" y="2236228"/>
                </a:lnTo>
                <a:lnTo>
                  <a:pt x="185934" y="2261456"/>
                </a:lnTo>
                <a:lnTo>
                  <a:pt x="148331" y="2286107"/>
                </a:lnTo>
                <a:lnTo>
                  <a:pt x="110317" y="2310173"/>
                </a:lnTo>
                <a:lnTo>
                  <a:pt x="71897" y="2333649"/>
                </a:lnTo>
                <a:lnTo>
                  <a:pt x="33077" y="2356527"/>
                </a:lnTo>
                <a:lnTo>
                  <a:pt x="0" y="2375317"/>
                </a:lnTo>
                <a:close/>
              </a:path>
            </a:pathLst>
          </a:custGeom>
          <a:solidFill>
            <a:schemeClr val="accent6"/>
          </a:solidFill>
        </p:spPr>
        <p:txBody>
          <a:bodyPr wrap="square" lIns="0" tIns="0" rIns="0" bIns="0" rtlCol="0"/>
          <a:lstStyle/>
          <a:p>
            <a:endParaRPr/>
          </a:p>
        </p:txBody>
      </p:sp>
      <p:sp>
        <p:nvSpPr>
          <p:cNvPr id="37" name="object 37"/>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rgbClr val="F59E20"/>
          </a:solidFill>
        </p:spPr>
        <p:txBody>
          <a:bodyPr wrap="square" lIns="0" tIns="0" rIns="0" bIns="0" rtlCol="0"/>
          <a:lstStyle/>
          <a:p>
            <a:endParaRPr/>
          </a:p>
        </p:txBody>
      </p:sp>
      <p:sp>
        <p:nvSpPr>
          <p:cNvPr id="53" name="object 41">
            <a:extLst>
              <a:ext uri="{FF2B5EF4-FFF2-40B4-BE49-F238E27FC236}">
                <a16:creationId xmlns="" xmlns:a16="http://schemas.microsoft.com/office/drawing/2014/main" id="{A38D9092-073F-A0C4-D402-B685DE20C22C}"/>
              </a:ext>
            </a:extLst>
          </p:cNvPr>
          <p:cNvSpPr txBox="1"/>
          <p:nvPr/>
        </p:nvSpPr>
        <p:spPr>
          <a:xfrm>
            <a:off x="7467600" y="68069"/>
            <a:ext cx="7339235" cy="630942"/>
          </a:xfrm>
          <a:prstGeom prst="rect">
            <a:avLst/>
          </a:prstGeom>
        </p:spPr>
        <p:txBody>
          <a:bodyPr vert="horz" wrap="square" lIns="0" tIns="15240" rIns="0" bIns="0" rtlCol="0">
            <a:spAutoFit/>
          </a:bodyPr>
          <a:lstStyle/>
          <a:p>
            <a:pPr marL="12700">
              <a:lnSpc>
                <a:spcPct val="100000"/>
              </a:lnSpc>
              <a:spcBef>
                <a:spcPts val="120"/>
              </a:spcBef>
            </a:pPr>
            <a:r>
              <a:rPr lang="en-IN" sz="3200" b="1" spc="85" dirty="0">
                <a:latin typeface="Sitka Heading Semibold" pitchFamily="2" charset="0"/>
                <a:cs typeface="Trebuchet MS"/>
              </a:rPr>
              <a:t>  </a:t>
            </a:r>
            <a:r>
              <a:rPr lang="en-IN" sz="4000" b="1" spc="85" dirty="0">
                <a:latin typeface="+mj-lt"/>
                <a:cs typeface="Trebuchet MS"/>
              </a:rPr>
              <a:t>DATABASE</a:t>
            </a:r>
            <a:endParaRPr sz="3200" dirty="0">
              <a:latin typeface="+mj-lt"/>
              <a:cs typeface="Trebuchet MS"/>
            </a:endParaRPr>
          </a:p>
        </p:txBody>
      </p:sp>
      <p:sp>
        <p:nvSpPr>
          <p:cNvPr id="52" name="Rectangle: Rounded Corners 51">
            <a:extLst>
              <a:ext uri="{FF2B5EF4-FFF2-40B4-BE49-F238E27FC236}">
                <a16:creationId xmlns="" xmlns:a16="http://schemas.microsoft.com/office/drawing/2014/main" id="{0CEC2703-3F90-38E0-EF4F-E1E95B1255F9}"/>
              </a:ext>
            </a:extLst>
          </p:cNvPr>
          <p:cNvSpPr/>
          <p:nvPr/>
        </p:nvSpPr>
        <p:spPr>
          <a:xfrm>
            <a:off x="5639060" y="7840371"/>
            <a:ext cx="7009880" cy="10179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48" name="object 41">
            <a:extLst>
              <a:ext uri="{FF2B5EF4-FFF2-40B4-BE49-F238E27FC236}">
                <a16:creationId xmlns="" xmlns:a16="http://schemas.microsoft.com/office/drawing/2014/main" id="{EC9C7919-C6BB-28AD-5217-6E8329705ECA}"/>
              </a:ext>
            </a:extLst>
          </p:cNvPr>
          <p:cNvSpPr txBox="1"/>
          <p:nvPr/>
        </p:nvSpPr>
        <p:spPr>
          <a:xfrm>
            <a:off x="5639060" y="8001020"/>
            <a:ext cx="7339235" cy="630942"/>
          </a:xfrm>
          <a:prstGeom prst="rect">
            <a:avLst/>
          </a:prstGeom>
        </p:spPr>
        <p:txBody>
          <a:bodyPr vert="horz" wrap="square" lIns="0" tIns="15240" rIns="0" bIns="0" rtlCol="0">
            <a:spAutoFit/>
          </a:bodyPr>
          <a:lstStyle/>
          <a:p>
            <a:pPr marL="12700">
              <a:lnSpc>
                <a:spcPct val="100000"/>
              </a:lnSpc>
              <a:spcBef>
                <a:spcPts val="120"/>
              </a:spcBef>
            </a:pPr>
            <a:r>
              <a:rPr lang="en-IN" sz="3200" b="1" spc="85" dirty="0">
                <a:latin typeface="+mj-lt"/>
                <a:cs typeface="Trebuchet MS"/>
              </a:rPr>
              <a:t>  </a:t>
            </a:r>
            <a:r>
              <a:rPr lang="en-IN" sz="3200" b="1" spc="85" dirty="0" smtClean="0">
                <a:latin typeface="+mj-lt"/>
                <a:cs typeface="Trebuchet MS"/>
              </a:rPr>
              <a:t>      </a:t>
            </a:r>
            <a:r>
              <a:rPr lang="en-IN" sz="4000" b="1" spc="85" dirty="0" smtClean="0">
                <a:latin typeface="+mj-lt"/>
                <a:cs typeface="Trebuchet MS"/>
              </a:rPr>
              <a:t>CARS BOOKING DETAILS</a:t>
            </a:r>
            <a:endParaRPr sz="3200" dirty="0">
              <a:latin typeface="+mj-lt"/>
              <a:cs typeface="Trebuchet MS"/>
            </a:endParaRPr>
          </a:p>
        </p:txBody>
      </p:sp>
      <p:pic>
        <p:nvPicPr>
          <p:cNvPr id="4" name="Picture 3">
            <a:extLst>
              <a:ext uri="{FF2B5EF4-FFF2-40B4-BE49-F238E27FC236}">
                <a16:creationId xmlns="" xmlns:a16="http://schemas.microsoft.com/office/drawing/2014/main" id="{B21DCAAB-D513-4E55-158C-47A4FE52C82C}"/>
              </a:ext>
            </a:extLst>
          </p:cNvPr>
          <p:cNvPicPr>
            <a:picLocks noChangeAspect="1"/>
          </p:cNvPicPr>
          <p:nvPr/>
        </p:nvPicPr>
        <p:blipFill>
          <a:blip r:embed="rId3"/>
          <a:stretch>
            <a:fillRect/>
          </a:stretch>
        </p:blipFill>
        <p:spPr>
          <a:xfrm>
            <a:off x="2500266" y="1428724"/>
            <a:ext cx="13601288" cy="351225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5" name="Arrow: Down 4">
            <a:extLst>
              <a:ext uri="{FF2B5EF4-FFF2-40B4-BE49-F238E27FC236}">
                <a16:creationId xmlns="" xmlns:a16="http://schemas.microsoft.com/office/drawing/2014/main" id="{A427B70B-516D-078A-E0BD-71396BAD4EE3}"/>
              </a:ext>
            </a:extLst>
          </p:cNvPr>
          <p:cNvSpPr/>
          <p:nvPr/>
        </p:nvSpPr>
        <p:spPr>
          <a:xfrm rot="10800000">
            <a:off x="8772522" y="5421610"/>
            <a:ext cx="577851" cy="236509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2980578392"/>
      </p:ext>
    </p:extLst>
  </p:cSld>
  <p:clrMapOvr>
    <a:masterClrMapping/>
  </p:clrMapOvr>
  <mc:AlternateContent xmlns:mc="http://schemas.openxmlformats.org/markup-compatibility/2006">
    <mc:Choice xmlns="" xmlns:p14="http://schemas.microsoft.com/office/powerpoint/2010/main" Requires="p14">
      <p:transition spd="slow" p14:dur="3900">
        <p14:glitter pattern="hexago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1FBC7DAB-4C99-4728-915D-6AEA8AA6B0C9}"/>
              </a:ext>
            </a:extLst>
          </p:cNvPr>
          <p:cNvPicPr>
            <a:picLocks noChangeAspect="1"/>
          </p:cNvPicPr>
          <p:nvPr/>
        </p:nvPicPr>
        <p:blipFill>
          <a:blip r:embed="rId2" cstate="print">
            <a:lum contrast="-36000"/>
          </a:blip>
          <a:stretch>
            <a:fillRect/>
          </a:stretch>
        </p:blipFill>
        <p:spPr>
          <a:xfrm>
            <a:off x="137" y="1"/>
            <a:ext cx="18287726" cy="10286846"/>
          </a:xfrm>
          <a:prstGeom prst="rect">
            <a:avLst/>
          </a:prstGeom>
        </p:spPr>
      </p:pic>
      <p:sp>
        <p:nvSpPr>
          <p:cNvPr id="2" name="object 2"/>
          <p:cNvSpPr/>
          <p:nvPr/>
        </p:nvSpPr>
        <p:spPr>
          <a:xfrm>
            <a:off x="17849763" y="1181100"/>
            <a:ext cx="447675" cy="6257925"/>
          </a:xfrm>
          <a:custGeom>
            <a:avLst/>
            <a:gdLst/>
            <a:ahLst/>
            <a:cxnLst/>
            <a:rect l="l" t="t" r="r" b="b"/>
            <a:pathLst>
              <a:path w="447675" h="6257925">
                <a:moveTo>
                  <a:pt x="447675" y="6257654"/>
                </a:moveTo>
                <a:lnTo>
                  <a:pt x="0" y="6257654"/>
                </a:lnTo>
                <a:lnTo>
                  <a:pt x="0" y="0"/>
                </a:lnTo>
                <a:lnTo>
                  <a:pt x="447675" y="0"/>
                </a:lnTo>
                <a:lnTo>
                  <a:pt x="447675" y="6257654"/>
                </a:lnTo>
                <a:close/>
              </a:path>
            </a:pathLst>
          </a:custGeom>
          <a:solidFill>
            <a:srgbClr val="62616A"/>
          </a:solidFill>
        </p:spPr>
        <p:txBody>
          <a:bodyPr wrap="square" lIns="0" tIns="0" rIns="0" bIns="0" rtlCol="0"/>
          <a:lstStyle/>
          <a:p>
            <a:endParaRPr dirty="0"/>
          </a:p>
        </p:txBody>
      </p:sp>
      <p:sp>
        <p:nvSpPr>
          <p:cNvPr id="3" name="object 3"/>
          <p:cNvSpPr/>
          <p:nvPr/>
        </p:nvSpPr>
        <p:spPr>
          <a:xfrm>
            <a:off x="16680815" y="7719094"/>
            <a:ext cx="1607185" cy="2552065"/>
          </a:xfrm>
          <a:custGeom>
            <a:avLst/>
            <a:gdLst/>
            <a:ahLst/>
            <a:cxnLst/>
            <a:rect l="l" t="t" r="r" b="b"/>
            <a:pathLst>
              <a:path w="1607184" h="2552065">
                <a:moveTo>
                  <a:pt x="1606790" y="2551981"/>
                </a:moveTo>
                <a:lnTo>
                  <a:pt x="0" y="2551981"/>
                </a:lnTo>
                <a:lnTo>
                  <a:pt x="402" y="2503755"/>
                </a:lnTo>
                <a:lnTo>
                  <a:pt x="1606" y="2455725"/>
                </a:lnTo>
                <a:lnTo>
                  <a:pt x="3605" y="2407896"/>
                </a:lnTo>
                <a:lnTo>
                  <a:pt x="6393" y="2360275"/>
                </a:lnTo>
                <a:lnTo>
                  <a:pt x="9962" y="2312868"/>
                </a:lnTo>
                <a:lnTo>
                  <a:pt x="14308" y="2265681"/>
                </a:lnTo>
                <a:lnTo>
                  <a:pt x="19422" y="2218722"/>
                </a:lnTo>
                <a:lnTo>
                  <a:pt x="25300" y="2171995"/>
                </a:lnTo>
                <a:lnTo>
                  <a:pt x="31935" y="2125509"/>
                </a:lnTo>
                <a:lnTo>
                  <a:pt x="39319" y="2079268"/>
                </a:lnTo>
                <a:lnTo>
                  <a:pt x="47448" y="2033280"/>
                </a:lnTo>
                <a:lnTo>
                  <a:pt x="56313" y="1987551"/>
                </a:lnTo>
                <a:lnTo>
                  <a:pt x="65910" y="1942087"/>
                </a:lnTo>
                <a:lnTo>
                  <a:pt x="76232" y="1896895"/>
                </a:lnTo>
                <a:lnTo>
                  <a:pt x="87272" y="1851981"/>
                </a:lnTo>
                <a:lnTo>
                  <a:pt x="99024" y="1807351"/>
                </a:lnTo>
                <a:lnTo>
                  <a:pt x="111481" y="1763011"/>
                </a:lnTo>
                <a:lnTo>
                  <a:pt x="124638" y="1718969"/>
                </a:lnTo>
                <a:lnTo>
                  <a:pt x="138488" y="1675231"/>
                </a:lnTo>
                <a:lnTo>
                  <a:pt x="153023" y="1631802"/>
                </a:lnTo>
                <a:lnTo>
                  <a:pt x="168239" y="1588689"/>
                </a:lnTo>
                <a:lnTo>
                  <a:pt x="184129" y="1545900"/>
                </a:lnTo>
                <a:lnTo>
                  <a:pt x="200686" y="1503439"/>
                </a:lnTo>
                <a:lnTo>
                  <a:pt x="217903" y="1461314"/>
                </a:lnTo>
                <a:lnTo>
                  <a:pt x="235776" y="1419530"/>
                </a:lnTo>
                <a:lnTo>
                  <a:pt x="254296" y="1378095"/>
                </a:lnTo>
                <a:lnTo>
                  <a:pt x="273458" y="1337014"/>
                </a:lnTo>
                <a:lnTo>
                  <a:pt x="293256" y="1296294"/>
                </a:lnTo>
                <a:lnTo>
                  <a:pt x="313682" y="1255942"/>
                </a:lnTo>
                <a:lnTo>
                  <a:pt x="334731" y="1215963"/>
                </a:lnTo>
                <a:lnTo>
                  <a:pt x="356396" y="1176364"/>
                </a:lnTo>
                <a:lnTo>
                  <a:pt x="378671" y="1137152"/>
                </a:lnTo>
                <a:lnTo>
                  <a:pt x="401550" y="1098333"/>
                </a:lnTo>
                <a:lnTo>
                  <a:pt x="425025" y="1059912"/>
                </a:lnTo>
                <a:lnTo>
                  <a:pt x="449092" y="1021898"/>
                </a:lnTo>
                <a:lnTo>
                  <a:pt x="473742" y="984295"/>
                </a:lnTo>
                <a:lnTo>
                  <a:pt x="498971" y="947111"/>
                </a:lnTo>
                <a:lnTo>
                  <a:pt x="524771" y="910352"/>
                </a:lnTo>
                <a:lnTo>
                  <a:pt x="551136" y="874024"/>
                </a:lnTo>
                <a:lnTo>
                  <a:pt x="578060" y="838133"/>
                </a:lnTo>
                <a:lnTo>
                  <a:pt x="605536" y="802686"/>
                </a:lnTo>
                <a:lnTo>
                  <a:pt x="633559" y="767690"/>
                </a:lnTo>
                <a:lnTo>
                  <a:pt x="662121" y="733150"/>
                </a:lnTo>
                <a:lnTo>
                  <a:pt x="691216" y="699073"/>
                </a:lnTo>
                <a:lnTo>
                  <a:pt x="720838" y="665466"/>
                </a:lnTo>
                <a:lnTo>
                  <a:pt x="750981" y="632334"/>
                </a:lnTo>
                <a:lnTo>
                  <a:pt x="781637" y="599685"/>
                </a:lnTo>
                <a:lnTo>
                  <a:pt x="812802" y="567524"/>
                </a:lnTo>
                <a:lnTo>
                  <a:pt x="844468" y="535858"/>
                </a:lnTo>
                <a:lnTo>
                  <a:pt x="876628" y="504694"/>
                </a:lnTo>
                <a:lnTo>
                  <a:pt x="909278" y="474037"/>
                </a:lnTo>
                <a:lnTo>
                  <a:pt x="942409" y="443894"/>
                </a:lnTo>
                <a:lnTo>
                  <a:pt x="976017" y="414272"/>
                </a:lnTo>
                <a:lnTo>
                  <a:pt x="1010093" y="385177"/>
                </a:lnTo>
                <a:lnTo>
                  <a:pt x="1044633" y="356615"/>
                </a:lnTo>
                <a:lnTo>
                  <a:pt x="1079630" y="328593"/>
                </a:lnTo>
                <a:lnTo>
                  <a:pt x="1115076" y="301116"/>
                </a:lnTo>
                <a:lnTo>
                  <a:pt x="1150967" y="274192"/>
                </a:lnTo>
                <a:lnTo>
                  <a:pt x="1187295" y="247827"/>
                </a:lnTo>
                <a:lnTo>
                  <a:pt x="1224055" y="222027"/>
                </a:lnTo>
                <a:lnTo>
                  <a:pt x="1261239" y="196798"/>
                </a:lnTo>
                <a:lnTo>
                  <a:pt x="1298841" y="172148"/>
                </a:lnTo>
                <a:lnTo>
                  <a:pt x="1336856" y="148082"/>
                </a:lnTo>
                <a:lnTo>
                  <a:pt x="1375276" y="124606"/>
                </a:lnTo>
                <a:lnTo>
                  <a:pt x="1414096" y="101728"/>
                </a:lnTo>
                <a:lnTo>
                  <a:pt x="1453308" y="79453"/>
                </a:lnTo>
                <a:lnTo>
                  <a:pt x="1492906" y="57787"/>
                </a:lnTo>
                <a:lnTo>
                  <a:pt x="1532885" y="36738"/>
                </a:lnTo>
                <a:lnTo>
                  <a:pt x="1573238" y="16312"/>
                </a:lnTo>
                <a:lnTo>
                  <a:pt x="1606790" y="0"/>
                </a:lnTo>
                <a:lnTo>
                  <a:pt x="1606790" y="2551981"/>
                </a:lnTo>
                <a:close/>
              </a:path>
            </a:pathLst>
          </a:custGeom>
          <a:solidFill>
            <a:srgbClr val="EC9C73"/>
          </a:solidFill>
        </p:spPr>
        <p:txBody>
          <a:bodyPr wrap="square" lIns="0" tIns="0" rIns="0" bIns="0" rtlCol="0"/>
          <a:lstStyle/>
          <a:p>
            <a:endParaRPr/>
          </a:p>
        </p:txBody>
      </p:sp>
      <p:grpSp>
        <p:nvGrpSpPr>
          <p:cNvPr id="5" name="object 5"/>
          <p:cNvGrpSpPr/>
          <p:nvPr/>
        </p:nvGrpSpPr>
        <p:grpSpPr>
          <a:xfrm>
            <a:off x="357126" y="-36"/>
            <a:ext cx="12544307" cy="10287000"/>
            <a:chOff x="391783" y="642881"/>
            <a:chExt cx="13401349" cy="10287000"/>
          </a:xfrm>
        </p:grpSpPr>
        <p:sp>
          <p:nvSpPr>
            <p:cNvPr id="6" name="object 6"/>
            <p:cNvSpPr/>
            <p:nvPr/>
          </p:nvSpPr>
          <p:spPr>
            <a:xfrm>
              <a:off x="1962433" y="642881"/>
              <a:ext cx="4867625" cy="10287000"/>
            </a:xfrm>
            <a:custGeom>
              <a:avLst/>
              <a:gdLst/>
              <a:ahLst/>
              <a:cxnLst/>
              <a:rect l="l" t="t" r="r" b="b"/>
              <a:pathLst>
                <a:path w="8818880" h="10287000">
                  <a:moveTo>
                    <a:pt x="8818283" y="2992145"/>
                  </a:moveTo>
                  <a:lnTo>
                    <a:pt x="8818220" y="2941155"/>
                  </a:lnTo>
                  <a:lnTo>
                    <a:pt x="8817839" y="2890164"/>
                  </a:lnTo>
                  <a:lnTo>
                    <a:pt x="8817178" y="2839161"/>
                  </a:lnTo>
                  <a:lnTo>
                    <a:pt x="8816302" y="2788170"/>
                  </a:lnTo>
                  <a:lnTo>
                    <a:pt x="8815235" y="2737180"/>
                  </a:lnTo>
                  <a:lnTo>
                    <a:pt x="8814041" y="2686177"/>
                  </a:lnTo>
                  <a:lnTo>
                    <a:pt x="8812746" y="2635186"/>
                  </a:lnTo>
                  <a:lnTo>
                    <a:pt x="8810066" y="2533192"/>
                  </a:lnTo>
                  <a:lnTo>
                    <a:pt x="8808771" y="2482189"/>
                  </a:lnTo>
                  <a:lnTo>
                    <a:pt x="8807552" y="2431199"/>
                  </a:lnTo>
                  <a:lnTo>
                    <a:pt x="8806485" y="2380196"/>
                  </a:lnTo>
                  <a:lnTo>
                    <a:pt x="8805583" y="2329205"/>
                  </a:lnTo>
                  <a:lnTo>
                    <a:pt x="8804910" y="2278202"/>
                  </a:lnTo>
                  <a:lnTo>
                    <a:pt x="8804046" y="2196935"/>
                  </a:lnTo>
                  <a:lnTo>
                    <a:pt x="8804123" y="2194280"/>
                  </a:lnTo>
                  <a:lnTo>
                    <a:pt x="8803348" y="2112302"/>
                  </a:lnTo>
                  <a:lnTo>
                    <a:pt x="8803195" y="2112302"/>
                  </a:lnTo>
                  <a:lnTo>
                    <a:pt x="8802281" y="2021332"/>
                  </a:lnTo>
                  <a:lnTo>
                    <a:pt x="8799843" y="1764461"/>
                  </a:lnTo>
                  <a:lnTo>
                    <a:pt x="8795233" y="1252181"/>
                  </a:lnTo>
                  <a:lnTo>
                    <a:pt x="8791994" y="891108"/>
                  </a:lnTo>
                  <a:lnTo>
                    <a:pt x="8789556" y="634238"/>
                  </a:lnTo>
                  <a:lnTo>
                    <a:pt x="8787473" y="428739"/>
                  </a:lnTo>
                  <a:lnTo>
                    <a:pt x="8785822" y="274624"/>
                  </a:lnTo>
                  <a:lnTo>
                    <a:pt x="8785149" y="224828"/>
                  </a:lnTo>
                  <a:lnTo>
                    <a:pt x="8784272" y="175044"/>
                  </a:lnTo>
                  <a:lnTo>
                    <a:pt x="8783206" y="125247"/>
                  </a:lnTo>
                  <a:lnTo>
                    <a:pt x="8781974" y="75463"/>
                  </a:lnTo>
                  <a:lnTo>
                    <a:pt x="8780615" y="25679"/>
                  </a:lnTo>
                  <a:lnTo>
                    <a:pt x="8779853" y="0"/>
                  </a:lnTo>
                  <a:lnTo>
                    <a:pt x="0" y="0"/>
                  </a:lnTo>
                  <a:lnTo>
                    <a:pt x="0" y="553732"/>
                  </a:lnTo>
                  <a:lnTo>
                    <a:pt x="0" y="640130"/>
                  </a:lnTo>
                  <a:lnTo>
                    <a:pt x="0" y="8229498"/>
                  </a:lnTo>
                  <a:lnTo>
                    <a:pt x="3073" y="8265376"/>
                  </a:lnTo>
                  <a:lnTo>
                    <a:pt x="0" y="8293328"/>
                  </a:lnTo>
                  <a:lnTo>
                    <a:pt x="0" y="8298789"/>
                  </a:lnTo>
                  <a:lnTo>
                    <a:pt x="0" y="8319579"/>
                  </a:lnTo>
                  <a:lnTo>
                    <a:pt x="0" y="9071686"/>
                  </a:lnTo>
                  <a:lnTo>
                    <a:pt x="0" y="9156598"/>
                  </a:lnTo>
                  <a:lnTo>
                    <a:pt x="0" y="9372854"/>
                  </a:lnTo>
                  <a:lnTo>
                    <a:pt x="13576" y="9389986"/>
                  </a:lnTo>
                  <a:lnTo>
                    <a:pt x="33261" y="9427604"/>
                  </a:lnTo>
                  <a:lnTo>
                    <a:pt x="46469" y="9470542"/>
                  </a:lnTo>
                  <a:lnTo>
                    <a:pt x="52679" y="9518840"/>
                  </a:lnTo>
                  <a:lnTo>
                    <a:pt x="49530" y="9564472"/>
                  </a:lnTo>
                  <a:lnTo>
                    <a:pt x="36525" y="9608896"/>
                  </a:lnTo>
                  <a:lnTo>
                    <a:pt x="15074" y="9650578"/>
                  </a:lnTo>
                  <a:lnTo>
                    <a:pt x="0" y="9670390"/>
                  </a:lnTo>
                  <a:lnTo>
                    <a:pt x="0" y="9889960"/>
                  </a:lnTo>
                  <a:lnTo>
                    <a:pt x="0" y="9976714"/>
                  </a:lnTo>
                  <a:lnTo>
                    <a:pt x="0" y="10287000"/>
                  </a:lnTo>
                  <a:lnTo>
                    <a:pt x="8818093" y="10287000"/>
                  </a:lnTo>
                  <a:lnTo>
                    <a:pt x="8815159" y="9823653"/>
                  </a:lnTo>
                  <a:lnTo>
                    <a:pt x="8815146" y="9822104"/>
                  </a:lnTo>
                  <a:lnTo>
                    <a:pt x="8814918" y="9784893"/>
                  </a:lnTo>
                  <a:lnTo>
                    <a:pt x="8814689" y="9746209"/>
                  </a:lnTo>
                  <a:lnTo>
                    <a:pt x="8812428" y="9389986"/>
                  </a:lnTo>
                  <a:lnTo>
                    <a:pt x="8810396" y="9037256"/>
                  </a:lnTo>
                  <a:lnTo>
                    <a:pt x="8810130" y="8956967"/>
                  </a:lnTo>
                  <a:lnTo>
                    <a:pt x="8809012" y="8766518"/>
                  </a:lnTo>
                  <a:lnTo>
                    <a:pt x="8808085" y="8563902"/>
                  </a:lnTo>
                  <a:lnTo>
                    <a:pt x="8807298" y="8361286"/>
                  </a:lnTo>
                  <a:lnTo>
                    <a:pt x="8806866" y="8229498"/>
                  </a:lnTo>
                  <a:lnTo>
                    <a:pt x="8806713" y="8179359"/>
                  </a:lnTo>
                  <a:lnTo>
                    <a:pt x="8806929" y="8179359"/>
                  </a:lnTo>
                  <a:lnTo>
                    <a:pt x="8806917" y="8176247"/>
                  </a:lnTo>
                  <a:lnTo>
                    <a:pt x="8806777" y="8096936"/>
                  </a:lnTo>
                  <a:lnTo>
                    <a:pt x="8806485" y="8096936"/>
                  </a:lnTo>
                  <a:lnTo>
                    <a:pt x="8806383" y="8057362"/>
                  </a:lnTo>
                  <a:lnTo>
                    <a:pt x="8806066" y="7905394"/>
                  </a:lnTo>
                  <a:lnTo>
                    <a:pt x="8805837" y="7753439"/>
                  </a:lnTo>
                  <a:lnTo>
                    <a:pt x="8805812" y="7390574"/>
                  </a:lnTo>
                  <a:lnTo>
                    <a:pt x="8805989" y="7310298"/>
                  </a:lnTo>
                  <a:lnTo>
                    <a:pt x="8805812" y="7310310"/>
                  </a:lnTo>
                  <a:lnTo>
                    <a:pt x="8805812" y="7297560"/>
                  </a:lnTo>
                  <a:lnTo>
                    <a:pt x="8806053" y="7044296"/>
                  </a:lnTo>
                  <a:lnTo>
                    <a:pt x="8806434" y="6791033"/>
                  </a:lnTo>
                  <a:lnTo>
                    <a:pt x="8807044" y="6492621"/>
                  </a:lnTo>
                  <a:lnTo>
                    <a:pt x="8807259" y="6408039"/>
                  </a:lnTo>
                  <a:lnTo>
                    <a:pt x="8807958" y="6132563"/>
                  </a:lnTo>
                  <a:lnTo>
                    <a:pt x="8809355" y="5676697"/>
                  </a:lnTo>
                  <a:lnTo>
                    <a:pt x="8809469" y="5643486"/>
                  </a:lnTo>
                  <a:lnTo>
                    <a:pt x="8809596" y="5643486"/>
                  </a:lnTo>
                  <a:lnTo>
                    <a:pt x="8809609" y="5642330"/>
                  </a:lnTo>
                  <a:lnTo>
                    <a:pt x="8809850" y="5566130"/>
                  </a:lnTo>
                  <a:lnTo>
                    <a:pt x="8815857" y="3853230"/>
                  </a:lnTo>
                  <a:lnTo>
                    <a:pt x="8817394" y="3346704"/>
                  </a:lnTo>
                  <a:lnTo>
                    <a:pt x="8818283" y="2992145"/>
                  </a:lnTo>
                  <a:close/>
                </a:path>
              </a:pathLst>
            </a:custGeom>
            <a:solidFill>
              <a:schemeClr val="tx2"/>
            </a:solidFill>
          </p:spPr>
          <p:txBody>
            <a:bodyPr wrap="square" lIns="0" tIns="0" rIns="0" bIns="0" rtlCol="0"/>
            <a:lstStyle/>
            <a:p>
              <a:endParaRPr/>
            </a:p>
          </p:txBody>
        </p:sp>
        <p:sp>
          <p:nvSpPr>
            <p:cNvPr id="8" name="object 8"/>
            <p:cNvSpPr/>
            <p:nvPr/>
          </p:nvSpPr>
          <p:spPr>
            <a:xfrm>
              <a:off x="391783" y="2314611"/>
              <a:ext cx="13401349" cy="8258151"/>
            </a:xfrm>
            <a:custGeom>
              <a:avLst/>
              <a:gdLst/>
              <a:ahLst/>
              <a:cxnLst/>
              <a:rect l="l" t="t" r="r" b="b"/>
              <a:pathLst>
                <a:path w="11172825" h="5657850">
                  <a:moveTo>
                    <a:pt x="11172825" y="0"/>
                  </a:moveTo>
                  <a:lnTo>
                    <a:pt x="11043780" y="0"/>
                  </a:lnTo>
                  <a:lnTo>
                    <a:pt x="129044" y="0"/>
                  </a:lnTo>
                  <a:lnTo>
                    <a:pt x="0" y="0"/>
                  </a:lnTo>
                  <a:lnTo>
                    <a:pt x="0" y="5657786"/>
                  </a:lnTo>
                  <a:lnTo>
                    <a:pt x="129044" y="5657786"/>
                  </a:lnTo>
                  <a:lnTo>
                    <a:pt x="11043780" y="5657786"/>
                  </a:lnTo>
                  <a:lnTo>
                    <a:pt x="11172825" y="5657786"/>
                  </a:lnTo>
                  <a:lnTo>
                    <a:pt x="11172825" y="0"/>
                  </a:lnTo>
                  <a:close/>
                </a:path>
              </a:pathLst>
            </a:custGeom>
            <a:solidFill>
              <a:srgbClr val="FFB856"/>
            </a:solidFill>
          </p:spPr>
          <p:txBody>
            <a:bodyPr wrap="square" lIns="0" tIns="0" rIns="0" bIns="0" rtlCol="0"/>
            <a:lstStyle/>
            <a:p>
              <a:endParaRPr/>
            </a:p>
          </p:txBody>
        </p:sp>
      </p:grpSp>
      <p:sp>
        <p:nvSpPr>
          <p:cNvPr id="9" name="object 9"/>
          <p:cNvSpPr txBox="1"/>
          <p:nvPr/>
        </p:nvSpPr>
        <p:spPr>
          <a:xfrm>
            <a:off x="1201400" y="1714476"/>
            <a:ext cx="11300186" cy="8103500"/>
          </a:xfrm>
          <a:prstGeom prst="rect">
            <a:avLst/>
          </a:prstGeom>
        </p:spPr>
        <p:txBody>
          <a:bodyPr vert="horz" wrap="square" lIns="0" tIns="12700" rIns="0" bIns="0" rtlCol="0">
            <a:spAutoFit/>
          </a:bodyPr>
          <a:lstStyle/>
          <a:p>
            <a:pPr marL="12700" marR="51435">
              <a:lnSpc>
                <a:spcPct val="115399"/>
              </a:lnSpc>
              <a:spcBef>
                <a:spcPts val="100"/>
              </a:spcBef>
            </a:pPr>
            <a:r>
              <a:rPr lang="en-GB" sz="3250" dirty="0" smtClean="0">
                <a:latin typeface="Lucida Sans Unicode"/>
                <a:cs typeface="Lucida Sans Unicode"/>
              </a:rPr>
              <a:t>The solution was to provide car Rental with an user-friendly web application that would allow for customers to access and use on a wide range of devices: desktops, laptops, mobile devices, tablets.</a:t>
            </a:r>
          </a:p>
          <a:p>
            <a:pPr marL="12700" marR="51435">
              <a:lnSpc>
                <a:spcPct val="115399"/>
              </a:lnSpc>
              <a:spcBef>
                <a:spcPts val="100"/>
              </a:spcBef>
            </a:pPr>
            <a:r>
              <a:rPr lang="en-GB" sz="3250" dirty="0" smtClean="0">
                <a:latin typeface="Lucida Sans Unicode"/>
                <a:cs typeface="Lucida Sans Unicode"/>
              </a:rPr>
              <a:t>The website is designed to stay up to date by giving administrators the ability to change/add/remove any featured vehicles on the site.</a:t>
            </a:r>
          </a:p>
          <a:p>
            <a:pPr marL="12700" marR="51435">
              <a:lnSpc>
                <a:spcPct val="115399"/>
              </a:lnSpc>
              <a:spcBef>
                <a:spcPts val="100"/>
              </a:spcBef>
            </a:pPr>
            <a:r>
              <a:rPr lang="en-GB" sz="3250" dirty="0" smtClean="0">
                <a:latin typeface="Lucida Sans Unicode"/>
                <a:cs typeface="Lucida Sans Unicode"/>
              </a:rPr>
              <a:t>The website will verify and store any information the user may input when making a rental purchase request, This will appear in real time onto the software used by the employees.</a:t>
            </a:r>
          </a:p>
          <a:p>
            <a:pPr marL="12700" marR="51435">
              <a:lnSpc>
                <a:spcPct val="115399"/>
              </a:lnSpc>
              <a:spcBef>
                <a:spcPts val="100"/>
              </a:spcBef>
            </a:pPr>
            <a:r>
              <a:rPr lang="en-GB" sz="3250" dirty="0" smtClean="0">
                <a:latin typeface="Lucida Sans Unicode"/>
                <a:cs typeface="Lucida Sans Unicode"/>
              </a:rPr>
              <a:t>This software provides an easy-to-use interface to allow for simple access to rental requests and Customer information</a:t>
            </a:r>
            <a:endParaRPr sz="3250" dirty="0">
              <a:latin typeface="Lucida Sans Unicode"/>
              <a:cs typeface="Lucida Sans Unicode"/>
            </a:endParaRPr>
          </a:p>
        </p:txBody>
      </p:sp>
      <p:grpSp>
        <p:nvGrpSpPr>
          <p:cNvPr id="10" name="object 10"/>
          <p:cNvGrpSpPr/>
          <p:nvPr/>
        </p:nvGrpSpPr>
        <p:grpSpPr>
          <a:xfrm>
            <a:off x="357126" y="260063"/>
            <a:ext cx="12573088" cy="9786939"/>
            <a:chOff x="357126" y="1389265"/>
            <a:chExt cx="12573088" cy="9786939"/>
          </a:xfrm>
        </p:grpSpPr>
        <p:sp>
          <p:nvSpPr>
            <p:cNvPr id="11" name="object 11"/>
            <p:cNvSpPr/>
            <p:nvPr/>
          </p:nvSpPr>
          <p:spPr>
            <a:xfrm>
              <a:off x="357126" y="11130485"/>
              <a:ext cx="12573088" cy="45719"/>
            </a:xfrm>
            <a:custGeom>
              <a:avLst/>
              <a:gdLst/>
              <a:ahLst/>
              <a:cxnLst/>
              <a:rect l="l" t="t" r="r" b="b"/>
              <a:pathLst>
                <a:path w="13002260">
                  <a:moveTo>
                    <a:pt x="0" y="0"/>
                  </a:moveTo>
                  <a:lnTo>
                    <a:pt x="13001742" y="0"/>
                  </a:lnTo>
                </a:path>
              </a:pathLst>
            </a:custGeom>
            <a:ln w="85724">
              <a:solidFill>
                <a:srgbClr val="000000"/>
              </a:solidFill>
            </a:ln>
          </p:spPr>
          <p:txBody>
            <a:bodyPr wrap="square" lIns="0" tIns="0" rIns="0" bIns="0" rtlCol="0"/>
            <a:lstStyle/>
            <a:p>
              <a:endParaRPr/>
            </a:p>
          </p:txBody>
        </p:sp>
        <p:sp>
          <p:nvSpPr>
            <p:cNvPr id="12" name="object 12"/>
            <p:cNvSpPr/>
            <p:nvPr/>
          </p:nvSpPr>
          <p:spPr>
            <a:xfrm>
              <a:off x="3735757" y="1974365"/>
              <a:ext cx="5306060" cy="0"/>
            </a:xfrm>
            <a:custGeom>
              <a:avLst/>
              <a:gdLst/>
              <a:ahLst/>
              <a:cxnLst/>
              <a:rect l="l" t="t" r="r" b="b"/>
              <a:pathLst>
                <a:path w="5306059">
                  <a:moveTo>
                    <a:pt x="0" y="0"/>
                  </a:moveTo>
                  <a:lnTo>
                    <a:pt x="5305544" y="0"/>
                  </a:lnTo>
                </a:path>
              </a:pathLst>
            </a:custGeom>
            <a:ln w="47624">
              <a:solidFill>
                <a:srgbClr val="0F0E0D"/>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3545257" y="1879115"/>
              <a:ext cx="190499" cy="190499"/>
            </a:xfrm>
            <a:prstGeom prst="rect">
              <a:avLst/>
            </a:prstGeom>
          </p:spPr>
        </p:pic>
        <p:pic>
          <p:nvPicPr>
            <p:cNvPr id="14" name="object 14"/>
            <p:cNvPicPr/>
            <p:nvPr/>
          </p:nvPicPr>
          <p:blipFill>
            <a:blip r:embed="rId3" cstate="print"/>
            <a:stretch>
              <a:fillRect/>
            </a:stretch>
          </p:blipFill>
          <p:spPr>
            <a:xfrm>
              <a:off x="9041301" y="1879115"/>
              <a:ext cx="190499" cy="190499"/>
            </a:xfrm>
            <a:prstGeom prst="rect">
              <a:avLst/>
            </a:prstGeom>
          </p:spPr>
        </p:pic>
        <p:sp>
          <p:nvSpPr>
            <p:cNvPr id="15" name="object 15"/>
            <p:cNvSpPr/>
            <p:nvPr/>
          </p:nvSpPr>
          <p:spPr>
            <a:xfrm>
              <a:off x="3545255" y="1389265"/>
              <a:ext cx="4905375" cy="1210945"/>
            </a:xfrm>
            <a:custGeom>
              <a:avLst/>
              <a:gdLst/>
              <a:ahLst/>
              <a:cxnLst/>
              <a:rect l="l" t="t" r="r" b="b"/>
              <a:pathLst>
                <a:path w="4905375" h="1210945">
                  <a:moveTo>
                    <a:pt x="4905172" y="605307"/>
                  </a:moveTo>
                  <a:lnTo>
                    <a:pt x="4511637" y="0"/>
                  </a:lnTo>
                  <a:lnTo>
                    <a:pt x="748487" y="0"/>
                  </a:lnTo>
                  <a:lnTo>
                    <a:pt x="748487" y="1003"/>
                  </a:lnTo>
                  <a:lnTo>
                    <a:pt x="0" y="1003"/>
                  </a:lnTo>
                  <a:lnTo>
                    <a:pt x="666775" y="605891"/>
                  </a:lnTo>
                  <a:lnTo>
                    <a:pt x="0" y="1210487"/>
                  </a:lnTo>
                  <a:lnTo>
                    <a:pt x="833615" y="1210487"/>
                  </a:lnTo>
                  <a:lnTo>
                    <a:pt x="834682" y="1209509"/>
                  </a:lnTo>
                  <a:lnTo>
                    <a:pt x="4511637" y="1209509"/>
                  </a:lnTo>
                  <a:lnTo>
                    <a:pt x="4905172" y="605307"/>
                  </a:lnTo>
                  <a:close/>
                </a:path>
              </a:pathLst>
            </a:custGeom>
            <a:solidFill>
              <a:schemeClr val="accent5"/>
            </a:solidFill>
          </p:spPr>
          <p:txBody>
            <a:bodyPr wrap="square" lIns="0" tIns="0" rIns="0" bIns="0" rtlCol="0"/>
            <a:lstStyle/>
            <a:p>
              <a:endParaRPr/>
            </a:p>
          </p:txBody>
        </p:sp>
      </p:grpSp>
      <p:sp>
        <p:nvSpPr>
          <p:cNvPr id="16" name="object 16"/>
          <p:cNvSpPr txBox="1">
            <a:spLocks noGrp="1"/>
          </p:cNvSpPr>
          <p:nvPr>
            <p:ph type="title"/>
          </p:nvPr>
        </p:nvSpPr>
        <p:spPr>
          <a:xfrm>
            <a:off x="4309971" y="500030"/>
            <a:ext cx="3736340" cy="690880"/>
          </a:xfrm>
          <a:prstGeom prst="rect">
            <a:avLst/>
          </a:prstGeom>
        </p:spPr>
        <p:txBody>
          <a:bodyPr vert="horz" wrap="square" lIns="0" tIns="14605" rIns="0" bIns="0" rtlCol="0">
            <a:spAutoFit/>
          </a:bodyPr>
          <a:lstStyle/>
          <a:p>
            <a:pPr marL="12700">
              <a:lnSpc>
                <a:spcPct val="100000"/>
              </a:lnSpc>
              <a:spcBef>
                <a:spcPts val="115"/>
              </a:spcBef>
            </a:pPr>
            <a:r>
              <a:rPr sz="4350" spc="-60" dirty="0">
                <a:latin typeface="Tahoma"/>
                <a:cs typeface="Tahoma"/>
              </a:rPr>
              <a:t>CONCLUSION</a:t>
            </a:r>
            <a:endParaRPr sz="4350">
              <a:latin typeface="Tahoma"/>
              <a:cs typeface="Tahoma"/>
            </a:endParaRPr>
          </a:p>
        </p:txBody>
      </p:sp>
      <p:pic>
        <p:nvPicPr>
          <p:cNvPr id="4099" name="Picture 3" descr="C:\Users\MAHI\Downloads\pngwing.com (4).png"/>
          <p:cNvPicPr>
            <a:picLocks noChangeAspect="1" noChangeArrowheads="1"/>
          </p:cNvPicPr>
          <p:nvPr/>
        </p:nvPicPr>
        <p:blipFill>
          <a:blip r:embed="rId4" cstate="print">
            <a:duotone>
              <a:prstClr val="black"/>
              <a:schemeClr val="accent2">
                <a:tint val="45000"/>
                <a:satMod val="400000"/>
              </a:schemeClr>
            </a:duotone>
            <a:lum bright="28000" contrast="100000"/>
          </a:blip>
          <a:srcRect/>
          <a:stretch>
            <a:fillRect/>
          </a:stretch>
        </p:blipFill>
        <p:spPr bwMode="auto">
          <a:xfrm>
            <a:off x="714316" y="1785914"/>
            <a:ext cx="285752" cy="377621"/>
          </a:xfrm>
          <a:prstGeom prst="rect">
            <a:avLst/>
          </a:prstGeom>
          <a:noFill/>
        </p:spPr>
      </p:pic>
      <p:pic>
        <p:nvPicPr>
          <p:cNvPr id="20" name="Picture 3" descr="C:\Users\MAHI\Downloads\pngwing.com (4).png"/>
          <p:cNvPicPr>
            <a:picLocks noChangeAspect="1" noChangeArrowheads="1"/>
          </p:cNvPicPr>
          <p:nvPr/>
        </p:nvPicPr>
        <p:blipFill>
          <a:blip r:embed="rId4" cstate="print">
            <a:duotone>
              <a:prstClr val="black"/>
              <a:schemeClr val="accent2">
                <a:tint val="45000"/>
                <a:satMod val="400000"/>
              </a:schemeClr>
            </a:duotone>
            <a:lum bright="28000" contrast="100000"/>
          </a:blip>
          <a:srcRect/>
          <a:stretch>
            <a:fillRect/>
          </a:stretch>
        </p:blipFill>
        <p:spPr bwMode="auto">
          <a:xfrm>
            <a:off x="714316" y="4071930"/>
            <a:ext cx="285752" cy="377621"/>
          </a:xfrm>
          <a:prstGeom prst="rect">
            <a:avLst/>
          </a:prstGeom>
          <a:noFill/>
        </p:spPr>
      </p:pic>
      <p:pic>
        <p:nvPicPr>
          <p:cNvPr id="21" name="Picture 3" descr="C:\Users\MAHI\Downloads\pngwing.com (4).png"/>
          <p:cNvPicPr>
            <a:picLocks noChangeAspect="1" noChangeArrowheads="1"/>
          </p:cNvPicPr>
          <p:nvPr/>
        </p:nvPicPr>
        <p:blipFill>
          <a:blip r:embed="rId4" cstate="print">
            <a:duotone>
              <a:prstClr val="black"/>
              <a:schemeClr val="accent2">
                <a:tint val="45000"/>
                <a:satMod val="400000"/>
              </a:schemeClr>
            </a:duotone>
            <a:lum bright="28000" contrast="100000"/>
          </a:blip>
          <a:srcRect/>
          <a:stretch>
            <a:fillRect/>
          </a:stretch>
        </p:blipFill>
        <p:spPr bwMode="auto">
          <a:xfrm>
            <a:off x="714316" y="5837449"/>
            <a:ext cx="285752" cy="377621"/>
          </a:xfrm>
          <a:prstGeom prst="rect">
            <a:avLst/>
          </a:prstGeom>
          <a:noFill/>
        </p:spPr>
      </p:pic>
      <p:pic>
        <p:nvPicPr>
          <p:cNvPr id="22" name="Picture 3" descr="C:\Users\MAHI\Downloads\pngwing.com (4).png"/>
          <p:cNvPicPr>
            <a:picLocks noChangeAspect="1" noChangeArrowheads="1"/>
          </p:cNvPicPr>
          <p:nvPr/>
        </p:nvPicPr>
        <p:blipFill>
          <a:blip r:embed="rId4" cstate="print">
            <a:duotone>
              <a:prstClr val="black"/>
              <a:schemeClr val="accent2">
                <a:tint val="45000"/>
                <a:satMod val="400000"/>
              </a:schemeClr>
            </a:duotone>
            <a:lum bright="28000" contrast="100000"/>
          </a:blip>
          <a:srcRect/>
          <a:stretch>
            <a:fillRect/>
          </a:stretch>
        </p:blipFill>
        <p:spPr bwMode="auto">
          <a:xfrm>
            <a:off x="714316" y="6929450"/>
            <a:ext cx="285752" cy="377621"/>
          </a:xfrm>
          <a:prstGeom prst="rect">
            <a:avLst/>
          </a:prstGeom>
          <a:noFill/>
        </p:spPr>
      </p:pic>
      <p:pic>
        <p:nvPicPr>
          <p:cNvPr id="23" name="Picture 3" descr="C:\Users\MAHI\Downloads\pngwing.com (4).png"/>
          <p:cNvPicPr>
            <a:picLocks noChangeAspect="1" noChangeArrowheads="1"/>
          </p:cNvPicPr>
          <p:nvPr/>
        </p:nvPicPr>
        <p:blipFill>
          <a:blip r:embed="rId4" cstate="print">
            <a:duotone>
              <a:prstClr val="black"/>
              <a:schemeClr val="accent2">
                <a:tint val="45000"/>
                <a:satMod val="400000"/>
              </a:schemeClr>
            </a:duotone>
            <a:lum bright="28000" contrast="100000"/>
          </a:blip>
          <a:srcRect/>
          <a:stretch>
            <a:fillRect/>
          </a:stretch>
        </p:blipFill>
        <p:spPr bwMode="auto">
          <a:xfrm>
            <a:off x="714316" y="8123465"/>
            <a:ext cx="285752" cy="377621"/>
          </a:xfrm>
          <a:prstGeom prst="rect">
            <a:avLst/>
          </a:prstGeom>
          <a:noFill/>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B628E497-70A7-A11B-AAD0-8A238A223029}"/>
              </a:ext>
            </a:extLst>
          </p:cNvPr>
          <p:cNvPicPr>
            <a:picLocks noChangeAspect="1"/>
          </p:cNvPicPr>
          <p:nvPr/>
        </p:nvPicPr>
        <p:blipFill>
          <a:blip r:embed="rId2">
            <a:lum contrast="-58000"/>
          </a:blip>
          <a:stretch>
            <a:fillRect/>
          </a:stretch>
        </p:blipFill>
        <p:spPr>
          <a:xfrm>
            <a:off x="-1" y="-9220"/>
            <a:ext cx="18288001" cy="10287000"/>
          </a:xfrm>
          <a:prstGeom prst="rect">
            <a:avLst/>
          </a:prstGeom>
        </p:spPr>
      </p:pic>
      <p:sp>
        <p:nvSpPr>
          <p:cNvPr id="2" name="object 2"/>
          <p:cNvSpPr/>
          <p:nvPr/>
        </p:nvSpPr>
        <p:spPr>
          <a:xfrm>
            <a:off x="152400" y="9027637"/>
            <a:ext cx="7062774" cy="584403"/>
          </a:xfrm>
          <a:custGeom>
            <a:avLst/>
            <a:gdLst/>
            <a:ahLst/>
            <a:cxnLst/>
            <a:rect l="l" t="t" r="r" b="b"/>
            <a:pathLst>
              <a:path w="8115300" h="885825">
                <a:moveTo>
                  <a:pt x="8114899" y="0"/>
                </a:moveTo>
                <a:lnTo>
                  <a:pt x="8114899" y="885824"/>
                </a:lnTo>
                <a:lnTo>
                  <a:pt x="0" y="885824"/>
                </a:lnTo>
                <a:lnTo>
                  <a:pt x="0" y="0"/>
                </a:lnTo>
                <a:lnTo>
                  <a:pt x="8114899" y="0"/>
                </a:lnTo>
                <a:close/>
              </a:path>
            </a:pathLst>
          </a:custGeom>
          <a:solidFill>
            <a:srgbClr val="EC9C73"/>
          </a:solidFill>
        </p:spPr>
        <p:txBody>
          <a:bodyPr wrap="square" lIns="0" tIns="0" rIns="0" bIns="0" rtlCol="0"/>
          <a:lstStyle/>
          <a:p>
            <a:endParaRPr/>
          </a:p>
        </p:txBody>
      </p:sp>
      <p:sp>
        <p:nvSpPr>
          <p:cNvPr id="3" name="object 3"/>
          <p:cNvSpPr/>
          <p:nvPr/>
        </p:nvSpPr>
        <p:spPr>
          <a:xfrm>
            <a:off x="35856" y="9258299"/>
            <a:ext cx="13680143" cy="142875"/>
          </a:xfrm>
          <a:custGeom>
            <a:avLst/>
            <a:gdLst/>
            <a:ahLst/>
            <a:cxnLst/>
            <a:rect l="l" t="t" r="r" b="b"/>
            <a:pathLst>
              <a:path w="7048500">
                <a:moveTo>
                  <a:pt x="0" y="0"/>
                </a:moveTo>
                <a:lnTo>
                  <a:pt x="7048505" y="0"/>
                </a:lnTo>
              </a:path>
            </a:pathLst>
          </a:custGeom>
          <a:ln w="47624">
            <a:solidFill>
              <a:schemeClr val="accent6">
                <a:lumMod val="75000"/>
              </a:schemeClr>
            </a:solidFill>
          </a:ln>
        </p:spPr>
        <p:txBody>
          <a:bodyPr wrap="square" lIns="0" tIns="0" rIns="0" bIns="0" rtlCol="0"/>
          <a:lstStyle/>
          <a:p>
            <a:endParaRPr/>
          </a:p>
        </p:txBody>
      </p:sp>
      <p:sp>
        <p:nvSpPr>
          <p:cNvPr id="4" name="object 4"/>
          <p:cNvSpPr/>
          <p:nvPr/>
        </p:nvSpPr>
        <p:spPr>
          <a:xfrm>
            <a:off x="1806194" y="571468"/>
            <a:ext cx="14338730" cy="8180785"/>
          </a:xfrm>
          <a:custGeom>
            <a:avLst/>
            <a:gdLst/>
            <a:ahLst/>
            <a:cxnLst/>
            <a:rect l="l" t="t" r="r" b="b"/>
            <a:pathLst>
              <a:path w="10797540" h="6948170">
                <a:moveTo>
                  <a:pt x="114425" y="6314387"/>
                </a:moveTo>
                <a:lnTo>
                  <a:pt x="0" y="0"/>
                </a:lnTo>
                <a:lnTo>
                  <a:pt x="10797119" y="0"/>
                </a:lnTo>
                <a:lnTo>
                  <a:pt x="10797119" y="6306531"/>
                </a:lnTo>
                <a:lnTo>
                  <a:pt x="1000823" y="6306531"/>
                </a:lnTo>
                <a:lnTo>
                  <a:pt x="362988" y="6306607"/>
                </a:lnTo>
                <a:lnTo>
                  <a:pt x="114425" y="6314387"/>
                </a:lnTo>
                <a:close/>
              </a:path>
              <a:path w="10797540" h="6948170">
                <a:moveTo>
                  <a:pt x="4417045" y="6787371"/>
                </a:moveTo>
                <a:lnTo>
                  <a:pt x="4372431" y="6786376"/>
                </a:lnTo>
                <a:lnTo>
                  <a:pt x="4327223" y="6784295"/>
                </a:lnTo>
                <a:lnTo>
                  <a:pt x="4281450" y="6781180"/>
                </a:lnTo>
                <a:lnTo>
                  <a:pt x="4235144" y="6777084"/>
                </a:lnTo>
                <a:lnTo>
                  <a:pt x="4188336" y="6772059"/>
                </a:lnTo>
                <a:lnTo>
                  <a:pt x="4141055" y="6766160"/>
                </a:lnTo>
                <a:lnTo>
                  <a:pt x="4093331" y="6759437"/>
                </a:lnTo>
                <a:lnTo>
                  <a:pt x="4045197" y="6751946"/>
                </a:lnTo>
                <a:lnTo>
                  <a:pt x="3996681" y="6743737"/>
                </a:lnTo>
                <a:lnTo>
                  <a:pt x="3947815" y="6734864"/>
                </a:lnTo>
                <a:lnTo>
                  <a:pt x="3898629" y="6725381"/>
                </a:lnTo>
                <a:lnTo>
                  <a:pt x="3849152" y="6715339"/>
                </a:lnTo>
                <a:lnTo>
                  <a:pt x="3749453" y="6693792"/>
                </a:lnTo>
                <a:lnTo>
                  <a:pt x="3648961" y="6670645"/>
                </a:lnTo>
                <a:lnTo>
                  <a:pt x="2993254" y="6510415"/>
                </a:lnTo>
                <a:lnTo>
                  <a:pt x="2894579" y="6488751"/>
                </a:lnTo>
                <a:lnTo>
                  <a:pt x="2797183" y="6469082"/>
                </a:lnTo>
                <a:lnTo>
                  <a:pt x="1866148" y="6349057"/>
                </a:lnTo>
                <a:lnTo>
                  <a:pt x="1000823" y="6306531"/>
                </a:lnTo>
                <a:lnTo>
                  <a:pt x="10797119" y="6306531"/>
                </a:lnTo>
                <a:lnTo>
                  <a:pt x="10797119" y="6593583"/>
                </a:lnTo>
                <a:lnTo>
                  <a:pt x="6160644" y="6593583"/>
                </a:lnTo>
                <a:lnTo>
                  <a:pt x="6113585" y="6593788"/>
                </a:lnTo>
                <a:lnTo>
                  <a:pt x="6067703" y="6594567"/>
                </a:lnTo>
                <a:lnTo>
                  <a:pt x="6022916" y="6595896"/>
                </a:lnTo>
                <a:lnTo>
                  <a:pt x="5979137" y="6597746"/>
                </a:lnTo>
                <a:lnTo>
                  <a:pt x="5936283" y="6600094"/>
                </a:lnTo>
                <a:lnTo>
                  <a:pt x="5894269" y="6602913"/>
                </a:lnTo>
                <a:lnTo>
                  <a:pt x="5853010" y="6606177"/>
                </a:lnTo>
                <a:lnTo>
                  <a:pt x="5812422" y="6609861"/>
                </a:lnTo>
                <a:lnTo>
                  <a:pt x="5772420" y="6613939"/>
                </a:lnTo>
                <a:lnTo>
                  <a:pt x="5693837" y="6623172"/>
                </a:lnTo>
                <a:lnTo>
                  <a:pt x="5616583" y="6633672"/>
                </a:lnTo>
                <a:lnTo>
                  <a:pt x="5501717" y="6651343"/>
                </a:lnTo>
                <a:lnTo>
                  <a:pt x="5100131" y="6718524"/>
                </a:lnTo>
                <a:lnTo>
                  <a:pt x="4965251" y="6738480"/>
                </a:lnTo>
                <a:lnTo>
                  <a:pt x="4869522" y="6751088"/>
                </a:lnTo>
                <a:lnTo>
                  <a:pt x="4768358" y="6762899"/>
                </a:lnTo>
                <a:lnTo>
                  <a:pt x="4661083" y="6773707"/>
                </a:lnTo>
                <a:lnTo>
                  <a:pt x="4547018" y="6783306"/>
                </a:lnTo>
                <a:lnTo>
                  <a:pt x="4504369" y="6785888"/>
                </a:lnTo>
                <a:lnTo>
                  <a:pt x="4461035" y="6787226"/>
                </a:lnTo>
                <a:lnTo>
                  <a:pt x="4417045" y="6787371"/>
                </a:lnTo>
                <a:close/>
              </a:path>
              <a:path w="10797540" h="6948170">
                <a:moveTo>
                  <a:pt x="10797119" y="6947670"/>
                </a:moveTo>
                <a:lnTo>
                  <a:pt x="10473708" y="6946159"/>
                </a:lnTo>
                <a:lnTo>
                  <a:pt x="9623715" y="6921081"/>
                </a:lnTo>
                <a:lnTo>
                  <a:pt x="8427501" y="6841619"/>
                </a:lnTo>
                <a:lnTo>
                  <a:pt x="7065427" y="6676953"/>
                </a:lnTo>
                <a:lnTo>
                  <a:pt x="6990546" y="6665450"/>
                </a:lnTo>
                <a:lnTo>
                  <a:pt x="6848041" y="6645300"/>
                </a:lnTo>
                <a:lnTo>
                  <a:pt x="6714645" y="6628789"/>
                </a:lnTo>
                <a:lnTo>
                  <a:pt x="6589683" y="6615709"/>
                </a:lnTo>
                <a:lnTo>
                  <a:pt x="6530154" y="6610392"/>
                </a:lnTo>
                <a:lnTo>
                  <a:pt x="6472479" y="6605855"/>
                </a:lnTo>
                <a:lnTo>
                  <a:pt x="6416574" y="6602073"/>
                </a:lnTo>
                <a:lnTo>
                  <a:pt x="6362355" y="6599020"/>
                </a:lnTo>
                <a:lnTo>
                  <a:pt x="6309737" y="6596670"/>
                </a:lnTo>
                <a:lnTo>
                  <a:pt x="6258636" y="6594998"/>
                </a:lnTo>
                <a:lnTo>
                  <a:pt x="6208966" y="6593977"/>
                </a:lnTo>
                <a:lnTo>
                  <a:pt x="6160644" y="6593583"/>
                </a:lnTo>
                <a:lnTo>
                  <a:pt x="10797119" y="6593583"/>
                </a:lnTo>
                <a:lnTo>
                  <a:pt x="10797119" y="6947670"/>
                </a:lnTo>
                <a:close/>
              </a:path>
            </a:pathLst>
          </a:custGeom>
          <a:solidFill>
            <a:srgbClr val="F6B922"/>
          </a:solidFill>
        </p:spPr>
        <p:txBody>
          <a:bodyPr wrap="square" lIns="0" tIns="0" rIns="0" bIns="0" rtlCol="0"/>
          <a:lstStyle/>
          <a:p>
            <a:endParaRPr lang="en-US" dirty="0"/>
          </a:p>
        </p:txBody>
      </p:sp>
      <p:sp>
        <p:nvSpPr>
          <p:cNvPr id="5" name="object 5"/>
          <p:cNvSpPr txBox="1">
            <a:spLocks noGrp="1"/>
          </p:cNvSpPr>
          <p:nvPr>
            <p:ph type="body" idx="1"/>
          </p:nvPr>
        </p:nvSpPr>
        <p:spPr>
          <a:xfrm>
            <a:off x="2643142" y="1571600"/>
            <a:ext cx="12787402" cy="6403676"/>
          </a:xfrm>
          <a:prstGeom prst="rect">
            <a:avLst/>
          </a:prstGeom>
        </p:spPr>
        <p:txBody>
          <a:bodyPr vert="horz" wrap="square" lIns="0" tIns="12700" rIns="0" bIns="0" rtlCol="0">
            <a:spAutoFit/>
          </a:bodyPr>
          <a:lstStyle/>
          <a:p>
            <a:pPr marL="12700" marR="907415">
              <a:lnSpc>
                <a:spcPct val="115399"/>
              </a:lnSpc>
              <a:spcBef>
                <a:spcPts val="100"/>
              </a:spcBef>
            </a:pPr>
            <a:r>
              <a:rPr lang="en-GB" spc="-45" dirty="0" smtClean="0"/>
              <a:t>Automation of the entire system improves the efficiency.</a:t>
            </a:r>
          </a:p>
          <a:p>
            <a:pPr marL="12700" marR="907415">
              <a:lnSpc>
                <a:spcPct val="115399"/>
              </a:lnSpc>
              <a:spcBef>
                <a:spcPts val="100"/>
              </a:spcBef>
            </a:pPr>
            <a:r>
              <a:rPr lang="en-GB" spc="-45" dirty="0" smtClean="0"/>
              <a:t>It provides a friendly graphical user interface which proves to be better when compared to the existing system. </a:t>
            </a:r>
          </a:p>
          <a:p>
            <a:pPr marL="12700" marR="907415">
              <a:lnSpc>
                <a:spcPct val="115399"/>
              </a:lnSpc>
              <a:spcBef>
                <a:spcPts val="100"/>
              </a:spcBef>
            </a:pPr>
            <a:r>
              <a:rPr lang="en-GB" spc="-45" dirty="0" smtClean="0"/>
              <a:t>It gives appropriate access to the authorized users depending on their permissions. </a:t>
            </a:r>
          </a:p>
          <a:p>
            <a:pPr marL="12700" marR="907415">
              <a:lnSpc>
                <a:spcPct val="115399"/>
              </a:lnSpc>
              <a:spcBef>
                <a:spcPts val="100"/>
              </a:spcBef>
            </a:pPr>
            <a:r>
              <a:rPr lang="en-GB" spc="-45" dirty="0" smtClean="0"/>
              <a:t>It effectively overcomes the delay in communications. Updating of information becomes so easier.</a:t>
            </a:r>
          </a:p>
          <a:p>
            <a:pPr marL="12700" marR="907415">
              <a:lnSpc>
                <a:spcPct val="115399"/>
              </a:lnSpc>
              <a:spcBef>
                <a:spcPts val="100"/>
              </a:spcBef>
            </a:pPr>
            <a:r>
              <a:rPr lang="en-GB" spc="-45" dirty="0" smtClean="0"/>
              <a:t>System security, data security and reliability are the striking features.</a:t>
            </a:r>
          </a:p>
          <a:p>
            <a:pPr marL="12700" marR="907415">
              <a:lnSpc>
                <a:spcPct val="115399"/>
              </a:lnSpc>
              <a:spcBef>
                <a:spcPts val="100"/>
              </a:spcBef>
            </a:pPr>
            <a:r>
              <a:rPr lang="en-GB" spc="-45" dirty="0" smtClean="0"/>
              <a:t>The System has adequate scope for modification in future if it is necessary</a:t>
            </a:r>
            <a:endParaRPr spc="-45" dirty="0"/>
          </a:p>
        </p:txBody>
      </p:sp>
      <p:sp>
        <p:nvSpPr>
          <p:cNvPr id="12" name="object 12"/>
          <p:cNvSpPr txBox="1">
            <a:spLocks noGrp="1"/>
          </p:cNvSpPr>
          <p:nvPr>
            <p:ph type="title"/>
          </p:nvPr>
        </p:nvSpPr>
        <p:spPr>
          <a:xfrm>
            <a:off x="4512705" y="571468"/>
            <a:ext cx="4840605" cy="817880"/>
          </a:xfrm>
          <a:prstGeom prst="rect">
            <a:avLst/>
          </a:prstGeom>
        </p:spPr>
        <p:txBody>
          <a:bodyPr vert="horz" wrap="square" lIns="0" tIns="12700" rIns="0" bIns="0" rtlCol="0">
            <a:spAutoFit/>
          </a:bodyPr>
          <a:lstStyle/>
          <a:p>
            <a:pPr marL="12700">
              <a:lnSpc>
                <a:spcPct val="100000"/>
              </a:lnSpc>
              <a:spcBef>
                <a:spcPts val="100"/>
              </a:spcBef>
            </a:pPr>
            <a:r>
              <a:rPr sz="5200" spc="-140" dirty="0">
                <a:latin typeface="Tahoma"/>
                <a:cs typeface="Tahoma"/>
              </a:rPr>
              <a:t>FUTURE</a:t>
            </a:r>
            <a:r>
              <a:rPr sz="5200" spc="-235" dirty="0">
                <a:latin typeface="Tahoma"/>
                <a:cs typeface="Tahoma"/>
              </a:rPr>
              <a:t> </a:t>
            </a:r>
            <a:r>
              <a:rPr sz="5200" spc="-185" dirty="0">
                <a:latin typeface="Tahoma"/>
                <a:cs typeface="Tahoma"/>
              </a:rPr>
              <a:t>SCOPE</a:t>
            </a:r>
            <a:endParaRPr sz="5200">
              <a:latin typeface="Tahoma"/>
              <a:cs typeface="Tahoma"/>
            </a:endParaRPr>
          </a:p>
        </p:txBody>
      </p:sp>
      <p:sp>
        <p:nvSpPr>
          <p:cNvPr id="14" name="object 4">
            <a:extLst>
              <a:ext uri="{FF2B5EF4-FFF2-40B4-BE49-F238E27FC236}">
                <a16:creationId xmlns="" xmlns:a16="http://schemas.microsoft.com/office/drawing/2014/main" id="{DF22559E-0789-CEDF-71CD-50C5F34B6304}"/>
              </a:ext>
            </a:extLst>
          </p:cNvPr>
          <p:cNvSpPr/>
          <p:nvPr/>
        </p:nvSpPr>
        <p:spPr>
          <a:xfrm>
            <a:off x="419100" y="9408346"/>
            <a:ext cx="16182975" cy="0"/>
          </a:xfrm>
          <a:custGeom>
            <a:avLst/>
            <a:gdLst/>
            <a:ahLst/>
            <a:cxnLst/>
            <a:rect l="l" t="t" r="r" b="b"/>
            <a:pathLst>
              <a:path w="16182975">
                <a:moveTo>
                  <a:pt x="0" y="0"/>
                </a:moveTo>
                <a:lnTo>
                  <a:pt x="16182973" y="0"/>
                </a:lnTo>
              </a:path>
            </a:pathLst>
          </a:custGeom>
          <a:ln w="47624">
            <a:solidFill>
              <a:schemeClr val="bg1"/>
            </a:solidFill>
          </a:ln>
        </p:spPr>
        <p:txBody>
          <a:bodyPr wrap="square" lIns="0" tIns="0" rIns="0" bIns="0" rtlCol="0"/>
          <a:lstStyle/>
          <a:p>
            <a:endParaRPr/>
          </a:p>
        </p:txBody>
      </p:sp>
      <p:pic>
        <p:nvPicPr>
          <p:cNvPr id="18" name="Picture 3" descr="C:\Users\MAHI\Downloads\pngwing.com (4).png"/>
          <p:cNvPicPr>
            <a:picLocks noChangeAspect="1" noChangeArrowheads="1"/>
          </p:cNvPicPr>
          <p:nvPr/>
        </p:nvPicPr>
        <p:blipFill>
          <a:blip r:embed="rId3" cstate="print">
            <a:duotone>
              <a:prstClr val="black"/>
              <a:schemeClr val="accent2">
                <a:tint val="45000"/>
                <a:satMod val="400000"/>
              </a:schemeClr>
            </a:duotone>
            <a:lum bright="28000" contrast="100000"/>
          </a:blip>
          <a:srcRect/>
          <a:stretch>
            <a:fillRect/>
          </a:stretch>
        </p:blipFill>
        <p:spPr bwMode="auto">
          <a:xfrm>
            <a:off x="2214514" y="1643038"/>
            <a:ext cx="285752" cy="377621"/>
          </a:xfrm>
          <a:prstGeom prst="rect">
            <a:avLst/>
          </a:prstGeom>
          <a:noFill/>
        </p:spPr>
      </p:pic>
      <p:pic>
        <p:nvPicPr>
          <p:cNvPr id="20" name="Picture 3" descr="C:\Users\MAHI\Downloads\pngwing.com (4).png"/>
          <p:cNvPicPr>
            <a:picLocks noChangeAspect="1" noChangeArrowheads="1"/>
          </p:cNvPicPr>
          <p:nvPr/>
        </p:nvPicPr>
        <p:blipFill>
          <a:blip r:embed="rId3" cstate="print">
            <a:duotone>
              <a:prstClr val="black"/>
              <a:schemeClr val="accent2">
                <a:tint val="45000"/>
                <a:satMod val="400000"/>
              </a:schemeClr>
            </a:duotone>
            <a:lum bright="28000" contrast="100000"/>
          </a:blip>
          <a:srcRect/>
          <a:stretch>
            <a:fillRect/>
          </a:stretch>
        </p:blipFill>
        <p:spPr bwMode="auto">
          <a:xfrm>
            <a:off x="2214514" y="2214542"/>
            <a:ext cx="285752" cy="377621"/>
          </a:xfrm>
          <a:prstGeom prst="rect">
            <a:avLst/>
          </a:prstGeom>
          <a:noFill/>
        </p:spPr>
      </p:pic>
      <p:pic>
        <p:nvPicPr>
          <p:cNvPr id="21" name="Picture 3" descr="C:\Users\MAHI\Downloads\pngwing.com (4).png"/>
          <p:cNvPicPr>
            <a:picLocks noChangeAspect="1" noChangeArrowheads="1"/>
          </p:cNvPicPr>
          <p:nvPr/>
        </p:nvPicPr>
        <p:blipFill>
          <a:blip r:embed="rId3" cstate="print">
            <a:duotone>
              <a:prstClr val="black"/>
              <a:schemeClr val="accent2">
                <a:tint val="45000"/>
                <a:satMod val="400000"/>
              </a:schemeClr>
            </a:duotone>
            <a:lum bright="28000" contrast="100000"/>
          </a:blip>
          <a:srcRect/>
          <a:stretch>
            <a:fillRect/>
          </a:stretch>
        </p:blipFill>
        <p:spPr bwMode="auto">
          <a:xfrm>
            <a:off x="2285952" y="3408557"/>
            <a:ext cx="285752" cy="377621"/>
          </a:xfrm>
          <a:prstGeom prst="rect">
            <a:avLst/>
          </a:prstGeom>
          <a:noFill/>
        </p:spPr>
      </p:pic>
      <p:pic>
        <p:nvPicPr>
          <p:cNvPr id="22" name="Picture 3" descr="C:\Users\MAHI\Downloads\pngwing.com (4).png"/>
          <p:cNvPicPr>
            <a:picLocks noChangeAspect="1" noChangeArrowheads="1"/>
          </p:cNvPicPr>
          <p:nvPr/>
        </p:nvPicPr>
        <p:blipFill>
          <a:blip r:embed="rId3" cstate="print">
            <a:duotone>
              <a:prstClr val="black"/>
              <a:schemeClr val="accent2">
                <a:tint val="45000"/>
                <a:satMod val="400000"/>
              </a:schemeClr>
            </a:duotone>
            <a:lum bright="28000" contrast="100000"/>
          </a:blip>
          <a:srcRect/>
          <a:stretch>
            <a:fillRect/>
          </a:stretch>
        </p:blipFill>
        <p:spPr bwMode="auto">
          <a:xfrm>
            <a:off x="2285952" y="4500558"/>
            <a:ext cx="285752" cy="377621"/>
          </a:xfrm>
          <a:prstGeom prst="rect">
            <a:avLst/>
          </a:prstGeom>
          <a:noFill/>
        </p:spPr>
      </p:pic>
      <p:pic>
        <p:nvPicPr>
          <p:cNvPr id="23" name="Picture 3" descr="C:\Users\MAHI\Downloads\pngwing.com (4).png"/>
          <p:cNvPicPr>
            <a:picLocks noChangeAspect="1" noChangeArrowheads="1"/>
          </p:cNvPicPr>
          <p:nvPr/>
        </p:nvPicPr>
        <p:blipFill>
          <a:blip r:embed="rId3" cstate="print">
            <a:duotone>
              <a:prstClr val="black"/>
              <a:schemeClr val="accent2">
                <a:tint val="45000"/>
                <a:satMod val="400000"/>
              </a:schemeClr>
            </a:duotone>
            <a:lum bright="28000" contrast="100000"/>
          </a:blip>
          <a:srcRect/>
          <a:stretch>
            <a:fillRect/>
          </a:stretch>
        </p:blipFill>
        <p:spPr bwMode="auto">
          <a:xfrm>
            <a:off x="2285952" y="5715004"/>
            <a:ext cx="285752" cy="377621"/>
          </a:xfrm>
          <a:prstGeom prst="rect">
            <a:avLst/>
          </a:prstGeom>
          <a:noFill/>
        </p:spPr>
      </p:pic>
      <p:pic>
        <p:nvPicPr>
          <p:cNvPr id="24" name="Picture 3" descr="C:\Users\MAHI\Downloads\pngwing.com (4).png"/>
          <p:cNvPicPr>
            <a:picLocks noChangeAspect="1" noChangeArrowheads="1"/>
          </p:cNvPicPr>
          <p:nvPr/>
        </p:nvPicPr>
        <p:blipFill>
          <a:blip r:embed="rId3" cstate="print">
            <a:duotone>
              <a:prstClr val="black"/>
              <a:schemeClr val="accent2">
                <a:tint val="45000"/>
                <a:satMod val="400000"/>
              </a:schemeClr>
            </a:duotone>
            <a:lum bright="28000" contrast="100000"/>
          </a:blip>
          <a:srcRect/>
          <a:stretch>
            <a:fillRect/>
          </a:stretch>
        </p:blipFill>
        <p:spPr bwMode="auto">
          <a:xfrm>
            <a:off x="2357390" y="6858012"/>
            <a:ext cx="285752" cy="377621"/>
          </a:xfrm>
          <a:prstGeom prst="rect">
            <a:avLst/>
          </a:prstGeom>
          <a:noFill/>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73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727340BD-9D31-186B-40E6-742AB51C61F2}"/>
              </a:ext>
            </a:extLst>
          </p:cNvPr>
          <p:cNvPicPr>
            <a:picLocks noChangeAspect="1"/>
          </p:cNvPicPr>
          <p:nvPr/>
        </p:nvPicPr>
        <p:blipFill>
          <a:blip r:embed="rId2"/>
          <a:stretch>
            <a:fillRect/>
          </a:stretch>
        </p:blipFill>
        <p:spPr>
          <a:xfrm>
            <a:off x="0" y="0"/>
            <a:ext cx="18288000" cy="10501274"/>
          </a:xfrm>
          <a:prstGeom prst="rect">
            <a:avLst/>
          </a:prstGeom>
        </p:spPr>
      </p:pic>
      <p:pic>
        <p:nvPicPr>
          <p:cNvPr id="11" name="Picture 10">
            <a:extLst>
              <a:ext uri="{FF2B5EF4-FFF2-40B4-BE49-F238E27FC236}">
                <a16:creationId xmlns="" xmlns:a16="http://schemas.microsoft.com/office/drawing/2014/main" id="{33120E63-BB6D-84FC-FFE2-BEFA6C7695E5}"/>
              </a:ext>
            </a:extLst>
          </p:cNvPr>
          <p:cNvPicPr>
            <a:picLocks noChangeAspect="1"/>
          </p:cNvPicPr>
          <p:nvPr/>
        </p:nvPicPr>
        <p:blipFill>
          <a:blip r:embed="rId3">
            <a:lum bright="-16000" contrast="-18000"/>
          </a:blip>
          <a:stretch>
            <a:fillRect/>
          </a:stretch>
        </p:blipFill>
        <p:spPr>
          <a:xfrm>
            <a:off x="-6033554" y="1100142"/>
            <a:ext cx="14494933" cy="8153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 xmlns:a16="http://schemas.microsoft.com/office/drawing/2014/main" id="{FA57B730-8DFA-7C7A-2879-16DF0C52E74A}"/>
              </a:ext>
            </a:extLst>
          </p:cNvPr>
          <p:cNvPicPr>
            <a:picLocks noChangeAspect="1"/>
          </p:cNvPicPr>
          <p:nvPr/>
        </p:nvPicPr>
        <p:blipFill>
          <a:blip r:embed="rId4">
            <a:duotone>
              <a:prstClr val="black"/>
              <a:schemeClr val="accent1">
                <a:tint val="45000"/>
                <a:satMod val="400000"/>
              </a:schemeClr>
            </a:duotone>
            <a:lum bright="8000" contrast="-2000"/>
          </a:blip>
          <a:stretch>
            <a:fillRect/>
          </a:stretch>
        </p:blipFill>
        <p:spPr>
          <a:xfrm>
            <a:off x="7473261" y="2324100"/>
            <a:ext cx="9285077" cy="52292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object 4"/>
          <p:cNvSpPr/>
          <p:nvPr/>
        </p:nvSpPr>
        <p:spPr>
          <a:xfrm>
            <a:off x="-30" y="8578660"/>
            <a:ext cx="2057400" cy="885825"/>
          </a:xfrm>
          <a:custGeom>
            <a:avLst/>
            <a:gdLst/>
            <a:ahLst/>
            <a:cxnLst/>
            <a:rect l="l" t="t" r="r" b="b"/>
            <a:pathLst>
              <a:path w="2057400" h="885825">
                <a:moveTo>
                  <a:pt x="2057298" y="0"/>
                </a:moveTo>
                <a:lnTo>
                  <a:pt x="2057298" y="885824"/>
                </a:lnTo>
                <a:lnTo>
                  <a:pt x="0" y="885824"/>
                </a:lnTo>
                <a:lnTo>
                  <a:pt x="0" y="0"/>
                </a:lnTo>
                <a:lnTo>
                  <a:pt x="2057298" y="0"/>
                </a:lnTo>
                <a:close/>
              </a:path>
            </a:pathLst>
          </a:custGeom>
          <a:solidFill>
            <a:srgbClr val="BCCC77"/>
          </a:solidFill>
        </p:spPr>
        <p:txBody>
          <a:bodyPr wrap="square" lIns="0" tIns="0" rIns="0" bIns="0" rtlCol="0"/>
          <a:lstStyle/>
          <a:p>
            <a:endParaRPr/>
          </a:p>
        </p:txBody>
      </p:sp>
      <p:sp>
        <p:nvSpPr>
          <p:cNvPr id="5" name="object 5"/>
          <p:cNvSpPr/>
          <p:nvPr/>
        </p:nvSpPr>
        <p:spPr>
          <a:xfrm>
            <a:off x="16230600" y="657230"/>
            <a:ext cx="2057400" cy="885825"/>
          </a:xfrm>
          <a:custGeom>
            <a:avLst/>
            <a:gdLst/>
            <a:ahLst/>
            <a:cxnLst/>
            <a:rect l="l" t="t" r="r" b="b"/>
            <a:pathLst>
              <a:path w="2057400" h="885825">
                <a:moveTo>
                  <a:pt x="2057298" y="0"/>
                </a:moveTo>
                <a:lnTo>
                  <a:pt x="2057298" y="885824"/>
                </a:lnTo>
                <a:lnTo>
                  <a:pt x="0" y="885824"/>
                </a:lnTo>
                <a:lnTo>
                  <a:pt x="0" y="0"/>
                </a:lnTo>
                <a:lnTo>
                  <a:pt x="2057298" y="0"/>
                </a:lnTo>
                <a:close/>
              </a:path>
            </a:pathLst>
          </a:custGeom>
          <a:solidFill>
            <a:srgbClr val="BCCC77"/>
          </a:solidFill>
        </p:spPr>
        <p:txBody>
          <a:bodyPr wrap="square" lIns="0" tIns="0" rIns="0" bIns="0" rtlCol="0"/>
          <a:lstStyle/>
          <a:p>
            <a:endParaRPr/>
          </a:p>
        </p:txBody>
      </p:sp>
      <p:sp>
        <p:nvSpPr>
          <p:cNvPr id="7" name="object 7"/>
          <p:cNvSpPr txBox="1">
            <a:spLocks noGrp="1"/>
          </p:cNvSpPr>
          <p:nvPr>
            <p:ph type="title"/>
          </p:nvPr>
        </p:nvSpPr>
        <p:spPr>
          <a:xfrm>
            <a:off x="7772400" y="4086093"/>
            <a:ext cx="9982200" cy="1243930"/>
          </a:xfrm>
          <a:prstGeom prst="rect">
            <a:avLst/>
          </a:prstGeom>
        </p:spPr>
        <p:txBody>
          <a:bodyPr vert="horz" wrap="square" lIns="0" tIns="12700" rIns="0" bIns="0" rtlCol="0">
            <a:spAutoFit/>
          </a:bodyPr>
          <a:lstStyle/>
          <a:p>
            <a:pPr marL="12700">
              <a:lnSpc>
                <a:spcPct val="100000"/>
              </a:lnSpc>
              <a:spcBef>
                <a:spcPts val="100"/>
              </a:spcBef>
            </a:pPr>
            <a:r>
              <a:rPr sz="8000" spc="-40" dirty="0">
                <a:solidFill>
                  <a:schemeClr val="accent6">
                    <a:lumMod val="20000"/>
                    <a:lumOff val="80000"/>
                  </a:schemeClr>
                </a:solidFill>
                <a:latin typeface="Engravers MT" panose="02090707080505020304" pitchFamily="18" charset="0"/>
              </a:rPr>
              <a:t>Thank</a:t>
            </a:r>
            <a:r>
              <a:rPr lang="en-IN" sz="8000" spc="-40" dirty="0">
                <a:solidFill>
                  <a:schemeClr val="accent6">
                    <a:lumMod val="20000"/>
                    <a:lumOff val="80000"/>
                  </a:schemeClr>
                </a:solidFill>
                <a:latin typeface="Engravers MT" panose="02090707080505020304" pitchFamily="18" charset="0"/>
              </a:rPr>
              <a:t> </a:t>
            </a:r>
            <a:r>
              <a:rPr sz="8000" spc="-40" dirty="0">
                <a:solidFill>
                  <a:schemeClr val="accent6">
                    <a:lumMod val="20000"/>
                    <a:lumOff val="80000"/>
                  </a:schemeClr>
                </a:solidFill>
                <a:latin typeface="Engravers MT" panose="02090707080505020304" pitchFamily="18" charset="0"/>
              </a:rPr>
              <a:t>You!</a:t>
            </a:r>
          </a:p>
        </p:txBody>
      </p:sp>
      <p:sp>
        <p:nvSpPr>
          <p:cNvPr id="2" name="object 4">
            <a:extLst>
              <a:ext uri="{FF2B5EF4-FFF2-40B4-BE49-F238E27FC236}">
                <a16:creationId xmlns="" xmlns:a16="http://schemas.microsoft.com/office/drawing/2014/main" id="{CFF85D42-9218-BF3E-81E9-28908A3ECBA0}"/>
              </a:ext>
            </a:extLst>
          </p:cNvPr>
          <p:cNvSpPr/>
          <p:nvPr/>
        </p:nvSpPr>
        <p:spPr>
          <a:xfrm>
            <a:off x="1571625" y="9791700"/>
            <a:ext cx="16182975" cy="0"/>
          </a:xfrm>
          <a:custGeom>
            <a:avLst/>
            <a:gdLst/>
            <a:ahLst/>
            <a:cxnLst/>
            <a:rect l="l" t="t" r="r" b="b"/>
            <a:pathLst>
              <a:path w="16182975">
                <a:moveTo>
                  <a:pt x="0" y="0"/>
                </a:moveTo>
                <a:lnTo>
                  <a:pt x="16182973" y="0"/>
                </a:lnTo>
              </a:path>
            </a:pathLst>
          </a:custGeom>
          <a:ln w="47624">
            <a:solidFill>
              <a:schemeClr val="bg1"/>
            </a:solidFill>
          </a:ln>
        </p:spPr>
        <p:txBody>
          <a:bodyPr wrap="square" lIns="0" tIns="0" rIns="0" bIns="0" rtlCol="0"/>
          <a:lstStyle/>
          <a:p>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7000"/>
            <a:lum/>
          </a:blip>
          <a:srcRect/>
          <a:stretch>
            <a:fillRect/>
          </a:stretch>
        </a:blipFill>
        <a:effectLst/>
      </p:bgPr>
    </p:bg>
    <p:spTree>
      <p:nvGrpSpPr>
        <p:cNvPr id="1" name=""/>
        <p:cNvGrpSpPr/>
        <p:nvPr/>
      </p:nvGrpSpPr>
      <p:grpSpPr>
        <a:xfrm>
          <a:off x="0" y="0"/>
          <a:ext cx="0" cy="0"/>
          <a:chOff x="0" y="0"/>
          <a:chExt cx="0" cy="0"/>
        </a:xfrm>
      </p:grpSpPr>
      <p:sp>
        <p:nvSpPr>
          <p:cNvPr id="8" name="object 8"/>
          <p:cNvSpPr txBox="1"/>
          <p:nvPr/>
        </p:nvSpPr>
        <p:spPr>
          <a:xfrm>
            <a:off x="2071638" y="8643962"/>
            <a:ext cx="9893033" cy="1145442"/>
          </a:xfrm>
          <a:prstGeom prst="rect">
            <a:avLst/>
          </a:prstGeom>
          <a:noFill/>
          <a:ln>
            <a:solidFill>
              <a:schemeClr val="accent1"/>
            </a:solidFill>
          </a:ln>
        </p:spPr>
        <p:txBody>
          <a:bodyPr vert="horz" wrap="square" lIns="0" tIns="12700" rIns="0" bIns="0" rtlCol="0">
            <a:spAutoFit/>
          </a:bodyPr>
          <a:lstStyle/>
          <a:p>
            <a:pPr marL="12700" marR="811530" algn="ctr">
              <a:lnSpc>
                <a:spcPct val="115399"/>
              </a:lnSpc>
              <a:spcBef>
                <a:spcPts val="100"/>
              </a:spcBef>
            </a:pPr>
            <a:r>
              <a:rPr lang="en-IN" sz="3200" b="1" dirty="0">
                <a:solidFill>
                  <a:srgbClr val="00B050"/>
                </a:solidFill>
                <a:latin typeface="Lucida Sans Unicode"/>
                <a:cs typeface="Lucida Sans Unicode"/>
              </a:rPr>
              <a:t>This project is possible under the guidance of </a:t>
            </a:r>
            <a:r>
              <a:rPr lang="en-IN" sz="3200" b="1" dirty="0">
                <a:solidFill>
                  <a:srgbClr val="C00000"/>
                </a:solidFill>
                <a:latin typeface="Lucida Sans Unicode"/>
                <a:cs typeface="Lucida Sans Unicode"/>
              </a:rPr>
              <a:t>Mr SHIBLI AKHTAR</a:t>
            </a:r>
            <a:endParaRPr sz="3200" b="1" dirty="0">
              <a:solidFill>
                <a:srgbClr val="C00000"/>
              </a:solidFill>
              <a:latin typeface="Lucida Sans Unicode"/>
              <a:cs typeface="Lucida Sans Unicode"/>
            </a:endParaRPr>
          </a:p>
        </p:txBody>
      </p:sp>
      <p:sp>
        <p:nvSpPr>
          <p:cNvPr id="9" name="object 9"/>
          <p:cNvSpPr/>
          <p:nvPr/>
        </p:nvSpPr>
        <p:spPr>
          <a:xfrm>
            <a:off x="0" y="0"/>
            <a:ext cx="1404620" cy="2204085"/>
          </a:xfrm>
          <a:custGeom>
            <a:avLst/>
            <a:gdLst/>
            <a:ahLst/>
            <a:cxnLst/>
            <a:rect l="l" t="t" r="r" b="b"/>
            <a:pathLst>
              <a:path w="1404620" h="2204085">
                <a:moveTo>
                  <a:pt x="0" y="2203819"/>
                </a:moveTo>
                <a:lnTo>
                  <a:pt x="0" y="0"/>
                </a:lnTo>
                <a:lnTo>
                  <a:pt x="1404377" y="0"/>
                </a:lnTo>
                <a:lnTo>
                  <a:pt x="1400756" y="39315"/>
                </a:lnTo>
                <a:lnTo>
                  <a:pt x="1395642" y="86274"/>
                </a:lnTo>
                <a:lnTo>
                  <a:pt x="1389764" y="133001"/>
                </a:lnTo>
                <a:lnTo>
                  <a:pt x="1383130" y="179487"/>
                </a:lnTo>
                <a:lnTo>
                  <a:pt x="1375745" y="225728"/>
                </a:lnTo>
                <a:lnTo>
                  <a:pt x="1367617" y="271716"/>
                </a:lnTo>
                <a:lnTo>
                  <a:pt x="1358751" y="317445"/>
                </a:lnTo>
                <a:lnTo>
                  <a:pt x="1349154" y="362909"/>
                </a:lnTo>
                <a:lnTo>
                  <a:pt x="1338832" y="408101"/>
                </a:lnTo>
                <a:lnTo>
                  <a:pt x="1327792" y="453015"/>
                </a:lnTo>
                <a:lnTo>
                  <a:pt x="1316040" y="497645"/>
                </a:lnTo>
                <a:lnTo>
                  <a:pt x="1303583" y="541985"/>
                </a:lnTo>
                <a:lnTo>
                  <a:pt x="1290426" y="586027"/>
                </a:lnTo>
                <a:lnTo>
                  <a:pt x="1276576" y="629765"/>
                </a:lnTo>
                <a:lnTo>
                  <a:pt x="1262041" y="673194"/>
                </a:lnTo>
                <a:lnTo>
                  <a:pt x="1246825" y="716307"/>
                </a:lnTo>
                <a:lnTo>
                  <a:pt x="1230935" y="759096"/>
                </a:lnTo>
                <a:lnTo>
                  <a:pt x="1214378" y="801557"/>
                </a:lnTo>
                <a:lnTo>
                  <a:pt x="1197161" y="843682"/>
                </a:lnTo>
                <a:lnTo>
                  <a:pt x="1179288" y="885466"/>
                </a:lnTo>
                <a:lnTo>
                  <a:pt x="1160768" y="926901"/>
                </a:lnTo>
                <a:lnTo>
                  <a:pt x="1141606" y="967982"/>
                </a:lnTo>
                <a:lnTo>
                  <a:pt x="1121809" y="1008702"/>
                </a:lnTo>
                <a:lnTo>
                  <a:pt x="1101382" y="1049054"/>
                </a:lnTo>
                <a:lnTo>
                  <a:pt x="1080333" y="1089033"/>
                </a:lnTo>
                <a:lnTo>
                  <a:pt x="1058668" y="1128632"/>
                </a:lnTo>
                <a:lnTo>
                  <a:pt x="1036393" y="1167844"/>
                </a:lnTo>
                <a:lnTo>
                  <a:pt x="1013514" y="1206664"/>
                </a:lnTo>
                <a:lnTo>
                  <a:pt x="990039" y="1245084"/>
                </a:lnTo>
                <a:lnTo>
                  <a:pt x="965973" y="1283098"/>
                </a:lnTo>
                <a:lnTo>
                  <a:pt x="941322" y="1320701"/>
                </a:lnTo>
                <a:lnTo>
                  <a:pt x="916094" y="1357885"/>
                </a:lnTo>
                <a:lnTo>
                  <a:pt x="890293" y="1394644"/>
                </a:lnTo>
                <a:lnTo>
                  <a:pt x="863928" y="1430973"/>
                </a:lnTo>
                <a:lnTo>
                  <a:pt x="837004" y="1466863"/>
                </a:lnTo>
                <a:lnTo>
                  <a:pt x="809528" y="1502310"/>
                </a:lnTo>
                <a:lnTo>
                  <a:pt x="781506" y="1537307"/>
                </a:lnTo>
                <a:lnTo>
                  <a:pt x="752944" y="1571846"/>
                </a:lnTo>
                <a:lnTo>
                  <a:pt x="723848" y="1605923"/>
                </a:lnTo>
                <a:lnTo>
                  <a:pt x="694226" y="1639531"/>
                </a:lnTo>
                <a:lnTo>
                  <a:pt x="664084" y="1672662"/>
                </a:lnTo>
                <a:lnTo>
                  <a:pt x="633427" y="1705311"/>
                </a:lnTo>
                <a:lnTo>
                  <a:pt x="602262" y="1737472"/>
                </a:lnTo>
                <a:lnTo>
                  <a:pt x="570597" y="1769138"/>
                </a:lnTo>
                <a:lnTo>
                  <a:pt x="538436" y="1800302"/>
                </a:lnTo>
                <a:lnTo>
                  <a:pt x="505786" y="1830959"/>
                </a:lnTo>
                <a:lnTo>
                  <a:pt x="472655" y="1861102"/>
                </a:lnTo>
                <a:lnTo>
                  <a:pt x="439048" y="1890724"/>
                </a:lnTo>
                <a:lnTo>
                  <a:pt x="404971" y="1919819"/>
                </a:lnTo>
                <a:lnTo>
                  <a:pt x="370431" y="1948381"/>
                </a:lnTo>
                <a:lnTo>
                  <a:pt x="335434" y="1976404"/>
                </a:lnTo>
                <a:lnTo>
                  <a:pt x="299988" y="2003880"/>
                </a:lnTo>
                <a:lnTo>
                  <a:pt x="264097" y="2030804"/>
                </a:lnTo>
                <a:lnTo>
                  <a:pt x="227769" y="2057169"/>
                </a:lnTo>
                <a:lnTo>
                  <a:pt x="191009" y="2082969"/>
                </a:lnTo>
                <a:lnTo>
                  <a:pt x="153825" y="2108198"/>
                </a:lnTo>
                <a:lnTo>
                  <a:pt x="116223" y="2132848"/>
                </a:lnTo>
                <a:lnTo>
                  <a:pt x="78208" y="2156914"/>
                </a:lnTo>
                <a:lnTo>
                  <a:pt x="39788" y="2180390"/>
                </a:lnTo>
                <a:lnTo>
                  <a:pt x="969" y="2203268"/>
                </a:lnTo>
                <a:lnTo>
                  <a:pt x="0" y="2203819"/>
                </a:lnTo>
                <a:close/>
              </a:path>
            </a:pathLst>
          </a:custGeom>
          <a:solidFill>
            <a:schemeClr val="accent6"/>
          </a:solidFill>
        </p:spPr>
        <p:txBody>
          <a:bodyPr wrap="square" lIns="0" tIns="0" rIns="0" bIns="0" rtlCol="0"/>
          <a:lstStyle/>
          <a:p>
            <a:endParaRPr/>
          </a:p>
        </p:txBody>
      </p:sp>
      <p:sp>
        <p:nvSpPr>
          <p:cNvPr id="10" name="object 10"/>
          <p:cNvSpPr txBox="1">
            <a:spLocks noGrp="1"/>
          </p:cNvSpPr>
          <p:nvPr>
            <p:ph type="title"/>
          </p:nvPr>
        </p:nvSpPr>
        <p:spPr>
          <a:xfrm>
            <a:off x="1736090" y="419100"/>
            <a:ext cx="4935855" cy="1028487"/>
          </a:xfrm>
          <a:prstGeom prst="rect">
            <a:avLst/>
          </a:prstGeom>
        </p:spPr>
        <p:txBody>
          <a:bodyPr vert="horz" wrap="square" lIns="0" tIns="12700" rIns="0" bIns="0" rtlCol="0">
            <a:spAutoFit/>
          </a:bodyPr>
          <a:lstStyle/>
          <a:p>
            <a:pPr marL="12700">
              <a:lnSpc>
                <a:spcPct val="100000"/>
              </a:lnSpc>
              <a:spcBef>
                <a:spcPts val="100"/>
              </a:spcBef>
            </a:pPr>
            <a:r>
              <a:rPr lang="en-IN" sz="6600" b="0" u="sng" spc="-95" dirty="0">
                <a:solidFill>
                  <a:schemeClr val="accent6">
                    <a:lumMod val="75000"/>
                  </a:schemeClr>
                </a:solidFill>
                <a:uFill>
                  <a:solidFill>
                    <a:srgbClr val="535353"/>
                  </a:solidFill>
                </a:uFill>
                <a:latin typeface="Impact" panose="020B0806030902050204" pitchFamily="34" charset="0"/>
                <a:cs typeface="Lucida Sans Unicode"/>
              </a:rPr>
              <a:t>PRESENTED  by </a:t>
            </a:r>
            <a:endParaRPr sz="6600" u="sng" dirty="0">
              <a:solidFill>
                <a:schemeClr val="accent6">
                  <a:lumMod val="75000"/>
                </a:schemeClr>
              </a:solidFill>
              <a:latin typeface="Impact" panose="020B0806030902050204" pitchFamily="34" charset="0"/>
              <a:cs typeface="Lucida Sans Unicode"/>
            </a:endParaRPr>
          </a:p>
        </p:txBody>
      </p:sp>
      <p:graphicFrame>
        <p:nvGraphicFramePr>
          <p:cNvPr id="11" name="Diagram 10">
            <a:extLst>
              <a:ext uri="{FF2B5EF4-FFF2-40B4-BE49-F238E27FC236}">
                <a16:creationId xmlns="" xmlns:a16="http://schemas.microsoft.com/office/drawing/2014/main" id="{545D189B-4018-800C-7A99-05387840C886}"/>
              </a:ext>
            </a:extLst>
          </p:cNvPr>
          <p:cNvGraphicFramePr/>
          <p:nvPr>
            <p:extLst>
              <p:ext uri="{D42A27DB-BD31-4B8C-83A1-F6EECF244321}">
                <p14:modId xmlns="" xmlns:p14="http://schemas.microsoft.com/office/powerpoint/2010/main" val="2929424715"/>
              </p:ext>
            </p:extLst>
          </p:nvPr>
        </p:nvGraphicFramePr>
        <p:xfrm>
          <a:off x="1643010" y="2000228"/>
          <a:ext cx="12858840" cy="6643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77985834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84000"/>
            <a:lum/>
          </a:blip>
          <a:srcRect/>
          <a:stretch>
            <a:fillRect l="20000"/>
          </a:stretch>
        </a:blipFill>
        <a:effectLst/>
      </p:bgPr>
    </p:bg>
    <p:spTree>
      <p:nvGrpSpPr>
        <p:cNvPr id="1" name=""/>
        <p:cNvGrpSpPr/>
        <p:nvPr/>
      </p:nvGrpSpPr>
      <p:grpSpPr>
        <a:xfrm>
          <a:off x="0" y="0"/>
          <a:ext cx="0" cy="0"/>
          <a:chOff x="0" y="0"/>
          <a:chExt cx="0" cy="0"/>
        </a:xfrm>
      </p:grpSpPr>
      <p:sp>
        <p:nvSpPr>
          <p:cNvPr id="29" name="object 8"/>
          <p:cNvSpPr/>
          <p:nvPr/>
        </p:nvSpPr>
        <p:spPr>
          <a:xfrm>
            <a:off x="7786678" y="785783"/>
            <a:ext cx="6858048" cy="8286808"/>
          </a:xfrm>
          <a:custGeom>
            <a:avLst/>
            <a:gdLst/>
            <a:ahLst/>
            <a:cxnLst/>
            <a:rect l="l" t="t" r="r" b="b"/>
            <a:pathLst>
              <a:path w="11172825" h="5657850">
                <a:moveTo>
                  <a:pt x="11172825" y="0"/>
                </a:moveTo>
                <a:lnTo>
                  <a:pt x="11043780" y="0"/>
                </a:lnTo>
                <a:lnTo>
                  <a:pt x="129044" y="0"/>
                </a:lnTo>
                <a:lnTo>
                  <a:pt x="0" y="0"/>
                </a:lnTo>
                <a:lnTo>
                  <a:pt x="0" y="5657786"/>
                </a:lnTo>
                <a:lnTo>
                  <a:pt x="129044" y="5657786"/>
                </a:lnTo>
                <a:lnTo>
                  <a:pt x="11043780" y="5657786"/>
                </a:lnTo>
                <a:lnTo>
                  <a:pt x="11172825" y="5657786"/>
                </a:lnTo>
                <a:lnTo>
                  <a:pt x="11172825" y="0"/>
                </a:lnTo>
                <a:close/>
              </a:path>
            </a:pathLst>
          </a:custGeom>
          <a:solidFill>
            <a:srgbClr val="92D050">
              <a:alpha val="36000"/>
            </a:srgbClr>
          </a:solidFill>
        </p:spPr>
        <p:txBody>
          <a:bodyPr wrap="square" lIns="0" tIns="0" rIns="0" bIns="0" rtlCol="0"/>
          <a:lstStyle/>
          <a:p>
            <a:endParaRPr/>
          </a:p>
        </p:txBody>
      </p:sp>
      <p:sp>
        <p:nvSpPr>
          <p:cNvPr id="28" name="object 23"/>
          <p:cNvSpPr/>
          <p:nvPr/>
        </p:nvSpPr>
        <p:spPr>
          <a:xfrm>
            <a:off x="8429620" y="8215334"/>
            <a:ext cx="5686425"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7" name="object 23"/>
          <p:cNvSpPr/>
          <p:nvPr/>
        </p:nvSpPr>
        <p:spPr>
          <a:xfrm>
            <a:off x="8429620" y="7072326"/>
            <a:ext cx="5686425"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6" name="object 23"/>
          <p:cNvSpPr/>
          <p:nvPr/>
        </p:nvSpPr>
        <p:spPr>
          <a:xfrm>
            <a:off x="8429620" y="6000756"/>
            <a:ext cx="5686425"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5" name="object 23"/>
          <p:cNvSpPr/>
          <p:nvPr/>
        </p:nvSpPr>
        <p:spPr>
          <a:xfrm>
            <a:off x="8501058" y="5000624"/>
            <a:ext cx="5686425"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4" name="object 23"/>
          <p:cNvSpPr/>
          <p:nvPr/>
        </p:nvSpPr>
        <p:spPr>
          <a:xfrm>
            <a:off x="8572496" y="4000492"/>
            <a:ext cx="5686425"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2" name="object 23"/>
          <p:cNvSpPr/>
          <p:nvPr/>
        </p:nvSpPr>
        <p:spPr>
          <a:xfrm>
            <a:off x="8572496" y="3000360"/>
            <a:ext cx="5686425"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1" name="object 23"/>
          <p:cNvSpPr/>
          <p:nvPr/>
        </p:nvSpPr>
        <p:spPr>
          <a:xfrm>
            <a:off x="8572496" y="2000228"/>
            <a:ext cx="6000792"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0" name="object 23"/>
          <p:cNvSpPr/>
          <p:nvPr/>
        </p:nvSpPr>
        <p:spPr>
          <a:xfrm>
            <a:off x="8501058" y="857220"/>
            <a:ext cx="5686425"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17" name="object 12"/>
          <p:cNvSpPr/>
          <p:nvPr/>
        </p:nvSpPr>
        <p:spPr>
          <a:xfrm>
            <a:off x="7858116" y="7072326"/>
            <a:ext cx="866775" cy="866775"/>
          </a:xfrm>
          <a:custGeom>
            <a:avLst/>
            <a:gdLst/>
            <a:ahLst/>
            <a:cxnLst/>
            <a:rect l="l" t="t" r="r" b="b"/>
            <a:pathLst>
              <a:path w="866775" h="866775">
                <a:moveTo>
                  <a:pt x="433387" y="866774"/>
                </a:moveTo>
                <a:lnTo>
                  <a:pt x="386165" y="864231"/>
                </a:lnTo>
                <a:lnTo>
                  <a:pt x="340415" y="856778"/>
                </a:lnTo>
                <a:lnTo>
                  <a:pt x="296403" y="844680"/>
                </a:lnTo>
                <a:lnTo>
                  <a:pt x="254392" y="828201"/>
                </a:lnTo>
                <a:lnTo>
                  <a:pt x="214648" y="807604"/>
                </a:lnTo>
                <a:lnTo>
                  <a:pt x="177434" y="783156"/>
                </a:lnTo>
                <a:lnTo>
                  <a:pt x="143015" y="755119"/>
                </a:lnTo>
                <a:lnTo>
                  <a:pt x="111655" y="723759"/>
                </a:lnTo>
                <a:lnTo>
                  <a:pt x="83618" y="689340"/>
                </a:lnTo>
                <a:lnTo>
                  <a:pt x="59170" y="652126"/>
                </a:lnTo>
                <a:lnTo>
                  <a:pt x="38573" y="612381"/>
                </a:lnTo>
                <a:lnTo>
                  <a:pt x="22094" y="570371"/>
                </a:lnTo>
                <a:lnTo>
                  <a:pt x="9995" y="526359"/>
                </a:lnTo>
                <a:lnTo>
                  <a:pt x="2543" y="480609"/>
                </a:lnTo>
                <a:lnTo>
                  <a:pt x="0" y="433387"/>
                </a:lnTo>
                <a:lnTo>
                  <a:pt x="2543" y="386165"/>
                </a:lnTo>
                <a:lnTo>
                  <a:pt x="9995" y="340415"/>
                </a:lnTo>
                <a:lnTo>
                  <a:pt x="22094" y="296403"/>
                </a:lnTo>
                <a:lnTo>
                  <a:pt x="38573" y="254392"/>
                </a:lnTo>
                <a:lnTo>
                  <a:pt x="59170" y="214648"/>
                </a:lnTo>
                <a:lnTo>
                  <a:pt x="83618" y="177434"/>
                </a:lnTo>
                <a:lnTo>
                  <a:pt x="111655" y="143015"/>
                </a:lnTo>
                <a:lnTo>
                  <a:pt x="143015" y="111655"/>
                </a:lnTo>
                <a:lnTo>
                  <a:pt x="177434" y="83618"/>
                </a:lnTo>
                <a:lnTo>
                  <a:pt x="214648" y="59170"/>
                </a:lnTo>
                <a:lnTo>
                  <a:pt x="254392" y="38573"/>
                </a:lnTo>
                <a:lnTo>
                  <a:pt x="296403" y="22094"/>
                </a:lnTo>
                <a:lnTo>
                  <a:pt x="340415" y="9995"/>
                </a:lnTo>
                <a:lnTo>
                  <a:pt x="386165" y="2543"/>
                </a:lnTo>
                <a:lnTo>
                  <a:pt x="433387" y="0"/>
                </a:lnTo>
                <a:lnTo>
                  <a:pt x="480609" y="2543"/>
                </a:lnTo>
                <a:lnTo>
                  <a:pt x="526359" y="9995"/>
                </a:lnTo>
                <a:lnTo>
                  <a:pt x="570371" y="22094"/>
                </a:lnTo>
                <a:lnTo>
                  <a:pt x="612381" y="38573"/>
                </a:lnTo>
                <a:lnTo>
                  <a:pt x="652126" y="59170"/>
                </a:lnTo>
                <a:lnTo>
                  <a:pt x="689340" y="83618"/>
                </a:lnTo>
                <a:lnTo>
                  <a:pt x="723759" y="111655"/>
                </a:lnTo>
                <a:lnTo>
                  <a:pt x="755119" y="143015"/>
                </a:lnTo>
                <a:lnTo>
                  <a:pt x="783156" y="177434"/>
                </a:lnTo>
                <a:lnTo>
                  <a:pt x="807604" y="214648"/>
                </a:lnTo>
                <a:lnTo>
                  <a:pt x="828201" y="254392"/>
                </a:lnTo>
                <a:lnTo>
                  <a:pt x="844680" y="296403"/>
                </a:lnTo>
                <a:lnTo>
                  <a:pt x="856778" y="340415"/>
                </a:lnTo>
                <a:lnTo>
                  <a:pt x="864231" y="386165"/>
                </a:lnTo>
                <a:lnTo>
                  <a:pt x="866774" y="433387"/>
                </a:lnTo>
                <a:lnTo>
                  <a:pt x="864231" y="480609"/>
                </a:lnTo>
                <a:lnTo>
                  <a:pt x="856778" y="526359"/>
                </a:lnTo>
                <a:lnTo>
                  <a:pt x="844680" y="570371"/>
                </a:lnTo>
                <a:lnTo>
                  <a:pt x="828201" y="612381"/>
                </a:lnTo>
                <a:lnTo>
                  <a:pt x="807604" y="652126"/>
                </a:lnTo>
                <a:lnTo>
                  <a:pt x="783156" y="689340"/>
                </a:lnTo>
                <a:lnTo>
                  <a:pt x="755119" y="723759"/>
                </a:lnTo>
                <a:lnTo>
                  <a:pt x="723759" y="755119"/>
                </a:lnTo>
                <a:lnTo>
                  <a:pt x="689340" y="783156"/>
                </a:lnTo>
                <a:lnTo>
                  <a:pt x="652126" y="807604"/>
                </a:lnTo>
                <a:lnTo>
                  <a:pt x="612381" y="828201"/>
                </a:lnTo>
                <a:lnTo>
                  <a:pt x="570371" y="844680"/>
                </a:lnTo>
                <a:lnTo>
                  <a:pt x="526359" y="856778"/>
                </a:lnTo>
                <a:lnTo>
                  <a:pt x="480609" y="864231"/>
                </a:lnTo>
                <a:lnTo>
                  <a:pt x="433387" y="866774"/>
                </a:lnTo>
                <a:close/>
              </a:path>
            </a:pathLst>
          </a:custGeom>
          <a:solidFill>
            <a:srgbClr val="7EB5DE"/>
          </a:solidFill>
        </p:spPr>
        <p:txBody>
          <a:bodyPr wrap="square" lIns="0" tIns="0" rIns="0" bIns="0" rtlCol="0"/>
          <a:lstStyle/>
          <a:p>
            <a:endParaRPr/>
          </a:p>
        </p:txBody>
      </p:sp>
      <p:sp>
        <p:nvSpPr>
          <p:cNvPr id="15" name="object 6">
            <a:extLst>
              <a:ext uri="{FF2B5EF4-FFF2-40B4-BE49-F238E27FC236}">
                <a16:creationId xmlns="" xmlns:a16="http://schemas.microsoft.com/office/drawing/2014/main" id="{14E441B0-5528-5EF7-6049-FA08BAC919F8}"/>
              </a:ext>
            </a:extLst>
          </p:cNvPr>
          <p:cNvSpPr/>
          <p:nvPr/>
        </p:nvSpPr>
        <p:spPr>
          <a:xfrm>
            <a:off x="7858116" y="847701"/>
            <a:ext cx="866775" cy="866775"/>
          </a:xfrm>
          <a:custGeom>
            <a:avLst/>
            <a:gdLst/>
            <a:ahLst/>
            <a:cxnLst/>
            <a:rect l="l" t="t" r="r" b="b"/>
            <a:pathLst>
              <a:path w="866775" h="866775">
                <a:moveTo>
                  <a:pt x="433387" y="866774"/>
                </a:moveTo>
                <a:lnTo>
                  <a:pt x="386165" y="864231"/>
                </a:lnTo>
                <a:lnTo>
                  <a:pt x="340415" y="856778"/>
                </a:lnTo>
                <a:lnTo>
                  <a:pt x="296403" y="844680"/>
                </a:lnTo>
                <a:lnTo>
                  <a:pt x="254392" y="828201"/>
                </a:lnTo>
                <a:lnTo>
                  <a:pt x="214648" y="807604"/>
                </a:lnTo>
                <a:lnTo>
                  <a:pt x="177434" y="783156"/>
                </a:lnTo>
                <a:lnTo>
                  <a:pt x="143015" y="755119"/>
                </a:lnTo>
                <a:lnTo>
                  <a:pt x="111655" y="723759"/>
                </a:lnTo>
                <a:lnTo>
                  <a:pt x="83618" y="689340"/>
                </a:lnTo>
                <a:lnTo>
                  <a:pt x="59170" y="652126"/>
                </a:lnTo>
                <a:lnTo>
                  <a:pt x="38573" y="612381"/>
                </a:lnTo>
                <a:lnTo>
                  <a:pt x="22094" y="570371"/>
                </a:lnTo>
                <a:lnTo>
                  <a:pt x="9995" y="526359"/>
                </a:lnTo>
                <a:lnTo>
                  <a:pt x="2543" y="480609"/>
                </a:lnTo>
                <a:lnTo>
                  <a:pt x="0" y="433387"/>
                </a:lnTo>
                <a:lnTo>
                  <a:pt x="2543" y="386165"/>
                </a:lnTo>
                <a:lnTo>
                  <a:pt x="9995" y="340415"/>
                </a:lnTo>
                <a:lnTo>
                  <a:pt x="22094" y="296403"/>
                </a:lnTo>
                <a:lnTo>
                  <a:pt x="38573" y="254392"/>
                </a:lnTo>
                <a:lnTo>
                  <a:pt x="59170" y="214648"/>
                </a:lnTo>
                <a:lnTo>
                  <a:pt x="83618" y="177434"/>
                </a:lnTo>
                <a:lnTo>
                  <a:pt x="111655" y="143015"/>
                </a:lnTo>
                <a:lnTo>
                  <a:pt x="143015" y="111655"/>
                </a:lnTo>
                <a:lnTo>
                  <a:pt x="177434" y="83618"/>
                </a:lnTo>
                <a:lnTo>
                  <a:pt x="214648" y="59170"/>
                </a:lnTo>
                <a:lnTo>
                  <a:pt x="254392" y="38573"/>
                </a:lnTo>
                <a:lnTo>
                  <a:pt x="296403" y="22094"/>
                </a:lnTo>
                <a:lnTo>
                  <a:pt x="340415" y="9995"/>
                </a:lnTo>
                <a:lnTo>
                  <a:pt x="386165" y="2543"/>
                </a:lnTo>
                <a:lnTo>
                  <a:pt x="433387" y="0"/>
                </a:lnTo>
                <a:lnTo>
                  <a:pt x="480609" y="2543"/>
                </a:lnTo>
                <a:lnTo>
                  <a:pt x="526359" y="9995"/>
                </a:lnTo>
                <a:lnTo>
                  <a:pt x="570371" y="22094"/>
                </a:lnTo>
                <a:lnTo>
                  <a:pt x="612381" y="38573"/>
                </a:lnTo>
                <a:lnTo>
                  <a:pt x="652126" y="59170"/>
                </a:lnTo>
                <a:lnTo>
                  <a:pt x="689340" y="83618"/>
                </a:lnTo>
                <a:lnTo>
                  <a:pt x="723759" y="111655"/>
                </a:lnTo>
                <a:lnTo>
                  <a:pt x="755119" y="143015"/>
                </a:lnTo>
                <a:lnTo>
                  <a:pt x="783156" y="177434"/>
                </a:lnTo>
                <a:lnTo>
                  <a:pt x="807604" y="214648"/>
                </a:lnTo>
                <a:lnTo>
                  <a:pt x="828201" y="254392"/>
                </a:lnTo>
                <a:lnTo>
                  <a:pt x="844680" y="296403"/>
                </a:lnTo>
                <a:lnTo>
                  <a:pt x="856778" y="340415"/>
                </a:lnTo>
                <a:lnTo>
                  <a:pt x="864231" y="386165"/>
                </a:lnTo>
                <a:lnTo>
                  <a:pt x="866774" y="433387"/>
                </a:lnTo>
                <a:lnTo>
                  <a:pt x="864231" y="480609"/>
                </a:lnTo>
                <a:lnTo>
                  <a:pt x="856778" y="526359"/>
                </a:lnTo>
                <a:lnTo>
                  <a:pt x="844680" y="570371"/>
                </a:lnTo>
                <a:lnTo>
                  <a:pt x="828201" y="612381"/>
                </a:lnTo>
                <a:lnTo>
                  <a:pt x="807604" y="652126"/>
                </a:lnTo>
                <a:lnTo>
                  <a:pt x="783156" y="689340"/>
                </a:lnTo>
                <a:lnTo>
                  <a:pt x="755119" y="723759"/>
                </a:lnTo>
                <a:lnTo>
                  <a:pt x="723759" y="755119"/>
                </a:lnTo>
                <a:lnTo>
                  <a:pt x="689340" y="783156"/>
                </a:lnTo>
                <a:lnTo>
                  <a:pt x="652126" y="807604"/>
                </a:lnTo>
                <a:lnTo>
                  <a:pt x="612381" y="828201"/>
                </a:lnTo>
                <a:lnTo>
                  <a:pt x="570371" y="844680"/>
                </a:lnTo>
                <a:lnTo>
                  <a:pt x="526359" y="856778"/>
                </a:lnTo>
                <a:lnTo>
                  <a:pt x="480609" y="864231"/>
                </a:lnTo>
                <a:lnTo>
                  <a:pt x="433387" y="866774"/>
                </a:lnTo>
                <a:close/>
              </a:path>
            </a:pathLst>
          </a:custGeom>
          <a:solidFill>
            <a:srgbClr val="7EB5DE"/>
          </a:solidFill>
        </p:spPr>
        <p:txBody>
          <a:bodyPr wrap="square" lIns="0" tIns="0" rIns="0" bIns="0" rtlCol="0"/>
          <a:lstStyle/>
          <a:p>
            <a:endParaRPr/>
          </a:p>
        </p:txBody>
      </p:sp>
      <p:sp>
        <p:nvSpPr>
          <p:cNvPr id="2" name="object 2"/>
          <p:cNvSpPr/>
          <p:nvPr/>
        </p:nvSpPr>
        <p:spPr>
          <a:xfrm flipH="1">
            <a:off x="7467599" y="840808"/>
            <a:ext cx="45719" cy="8160344"/>
          </a:xfrm>
          <a:custGeom>
            <a:avLst/>
            <a:gdLst/>
            <a:ahLst/>
            <a:cxnLst/>
            <a:rect l="l" t="t" r="r" b="b"/>
            <a:pathLst>
              <a:path h="7839709">
                <a:moveTo>
                  <a:pt x="0" y="7839127"/>
                </a:moveTo>
                <a:lnTo>
                  <a:pt x="0" y="0"/>
                </a:lnTo>
              </a:path>
            </a:pathLst>
          </a:custGeom>
          <a:ln w="47634">
            <a:solidFill>
              <a:srgbClr val="AC785B"/>
            </a:solidFill>
          </a:ln>
        </p:spPr>
        <p:txBody>
          <a:bodyPr wrap="square" lIns="0" tIns="0" rIns="0" bIns="0" rtlCol="0"/>
          <a:lstStyle/>
          <a:p>
            <a:endParaRPr/>
          </a:p>
        </p:txBody>
      </p:sp>
      <p:grpSp>
        <p:nvGrpSpPr>
          <p:cNvPr id="3" name="object 3"/>
          <p:cNvGrpSpPr/>
          <p:nvPr/>
        </p:nvGrpSpPr>
        <p:grpSpPr>
          <a:xfrm>
            <a:off x="86071" y="-51546"/>
            <a:ext cx="6700476" cy="10390329"/>
            <a:chOff x="157709" y="-65496"/>
            <a:chExt cx="6797675" cy="10656241"/>
          </a:xfrm>
        </p:grpSpPr>
        <p:sp>
          <p:nvSpPr>
            <p:cNvPr id="4" name="object 4"/>
            <p:cNvSpPr/>
            <p:nvPr/>
          </p:nvSpPr>
          <p:spPr>
            <a:xfrm>
              <a:off x="157709" y="-65496"/>
              <a:ext cx="6797675" cy="10656241"/>
            </a:xfrm>
            <a:custGeom>
              <a:avLst/>
              <a:gdLst/>
              <a:ahLst/>
              <a:cxnLst/>
              <a:rect l="l" t="t" r="r" b="b"/>
              <a:pathLst>
                <a:path w="6797675" h="10274300">
                  <a:moveTo>
                    <a:pt x="3838966" y="10274299"/>
                  </a:moveTo>
                  <a:lnTo>
                    <a:pt x="0" y="10274299"/>
                  </a:lnTo>
                  <a:lnTo>
                    <a:pt x="0" y="0"/>
                  </a:lnTo>
                  <a:lnTo>
                    <a:pt x="3799275" y="0"/>
                  </a:lnTo>
                  <a:lnTo>
                    <a:pt x="3838966" y="12699"/>
                  </a:lnTo>
                  <a:lnTo>
                    <a:pt x="4034489" y="139699"/>
                  </a:lnTo>
                  <a:lnTo>
                    <a:pt x="4224987" y="266699"/>
                  </a:lnTo>
                  <a:lnTo>
                    <a:pt x="4410269" y="393699"/>
                  </a:lnTo>
                  <a:lnTo>
                    <a:pt x="4482878" y="444499"/>
                  </a:lnTo>
                  <a:lnTo>
                    <a:pt x="4518855" y="482599"/>
                  </a:lnTo>
                  <a:lnTo>
                    <a:pt x="4625453" y="558799"/>
                  </a:lnTo>
                  <a:lnTo>
                    <a:pt x="4660537" y="596899"/>
                  </a:lnTo>
                  <a:lnTo>
                    <a:pt x="4730023" y="647699"/>
                  </a:lnTo>
                  <a:lnTo>
                    <a:pt x="4764422" y="685799"/>
                  </a:lnTo>
                  <a:lnTo>
                    <a:pt x="4832523" y="736599"/>
                  </a:lnTo>
                  <a:lnTo>
                    <a:pt x="4866223" y="774699"/>
                  </a:lnTo>
                  <a:lnTo>
                    <a:pt x="4899687" y="800099"/>
                  </a:lnTo>
                  <a:lnTo>
                    <a:pt x="4932913" y="838199"/>
                  </a:lnTo>
                  <a:lnTo>
                    <a:pt x="4998646" y="888999"/>
                  </a:lnTo>
                  <a:lnTo>
                    <a:pt x="5031150" y="927099"/>
                  </a:lnTo>
                  <a:lnTo>
                    <a:pt x="5063411" y="952499"/>
                  </a:lnTo>
                  <a:lnTo>
                    <a:pt x="5127195" y="1028699"/>
                  </a:lnTo>
                  <a:lnTo>
                    <a:pt x="5158715" y="1054099"/>
                  </a:lnTo>
                  <a:lnTo>
                    <a:pt x="5189985" y="1092199"/>
                  </a:lnTo>
                  <a:lnTo>
                    <a:pt x="5221005" y="1117599"/>
                  </a:lnTo>
                  <a:lnTo>
                    <a:pt x="5251771" y="1155699"/>
                  </a:lnTo>
                  <a:lnTo>
                    <a:pt x="5282283" y="1193799"/>
                  </a:lnTo>
                  <a:lnTo>
                    <a:pt x="5312539" y="1219199"/>
                  </a:lnTo>
                  <a:lnTo>
                    <a:pt x="5342538" y="1257299"/>
                  </a:lnTo>
                  <a:lnTo>
                    <a:pt x="5372278" y="1295399"/>
                  </a:lnTo>
                  <a:lnTo>
                    <a:pt x="5401757" y="1320799"/>
                  </a:lnTo>
                  <a:lnTo>
                    <a:pt x="5430975" y="1358899"/>
                  </a:lnTo>
                  <a:lnTo>
                    <a:pt x="5459929" y="1396999"/>
                  </a:lnTo>
                  <a:lnTo>
                    <a:pt x="5488618" y="1435099"/>
                  </a:lnTo>
                  <a:lnTo>
                    <a:pt x="5517040" y="1473199"/>
                  </a:lnTo>
                  <a:lnTo>
                    <a:pt x="5545194" y="1498599"/>
                  </a:lnTo>
                  <a:lnTo>
                    <a:pt x="5573079" y="1536699"/>
                  </a:lnTo>
                  <a:lnTo>
                    <a:pt x="5600693" y="1574799"/>
                  </a:lnTo>
                  <a:lnTo>
                    <a:pt x="5628034" y="1612899"/>
                  </a:lnTo>
                  <a:lnTo>
                    <a:pt x="5655101" y="1650999"/>
                  </a:lnTo>
                  <a:lnTo>
                    <a:pt x="5681892" y="1689099"/>
                  </a:lnTo>
                  <a:lnTo>
                    <a:pt x="5708406" y="1727199"/>
                  </a:lnTo>
                  <a:lnTo>
                    <a:pt x="5734641" y="1765299"/>
                  </a:lnTo>
                  <a:lnTo>
                    <a:pt x="5760596" y="1803399"/>
                  </a:lnTo>
                  <a:lnTo>
                    <a:pt x="5786269" y="1828799"/>
                  </a:lnTo>
                  <a:lnTo>
                    <a:pt x="5811659" y="1866899"/>
                  </a:lnTo>
                  <a:lnTo>
                    <a:pt x="5836765" y="1904999"/>
                  </a:lnTo>
                  <a:lnTo>
                    <a:pt x="5861583" y="1943099"/>
                  </a:lnTo>
                  <a:lnTo>
                    <a:pt x="5886114" y="1993899"/>
                  </a:lnTo>
                  <a:lnTo>
                    <a:pt x="5910356" y="2031999"/>
                  </a:lnTo>
                  <a:lnTo>
                    <a:pt x="5934307" y="2070099"/>
                  </a:lnTo>
                  <a:lnTo>
                    <a:pt x="5957965" y="2108199"/>
                  </a:lnTo>
                  <a:lnTo>
                    <a:pt x="5981329" y="2146299"/>
                  </a:lnTo>
                  <a:lnTo>
                    <a:pt x="6004398" y="2184399"/>
                  </a:lnTo>
                  <a:lnTo>
                    <a:pt x="6027170" y="2222499"/>
                  </a:lnTo>
                  <a:lnTo>
                    <a:pt x="6049643" y="2260599"/>
                  </a:lnTo>
                  <a:lnTo>
                    <a:pt x="6071816" y="2298699"/>
                  </a:lnTo>
                  <a:lnTo>
                    <a:pt x="6093688" y="2336799"/>
                  </a:lnTo>
                  <a:lnTo>
                    <a:pt x="6115256" y="2387599"/>
                  </a:lnTo>
                  <a:lnTo>
                    <a:pt x="6136520" y="2425699"/>
                  </a:lnTo>
                  <a:lnTo>
                    <a:pt x="6157478" y="2463799"/>
                  </a:lnTo>
                  <a:lnTo>
                    <a:pt x="6178128" y="2501899"/>
                  </a:lnTo>
                  <a:lnTo>
                    <a:pt x="6198469" y="2552699"/>
                  </a:lnTo>
                  <a:lnTo>
                    <a:pt x="6218499" y="2590799"/>
                  </a:lnTo>
                  <a:lnTo>
                    <a:pt x="6238217" y="2628899"/>
                  </a:lnTo>
                  <a:lnTo>
                    <a:pt x="6257621" y="2666999"/>
                  </a:lnTo>
                  <a:lnTo>
                    <a:pt x="6276710" y="2717799"/>
                  </a:lnTo>
                  <a:lnTo>
                    <a:pt x="6295482" y="2755899"/>
                  </a:lnTo>
                  <a:lnTo>
                    <a:pt x="6313936" y="2793999"/>
                  </a:lnTo>
                  <a:lnTo>
                    <a:pt x="6332070" y="2844799"/>
                  </a:lnTo>
                  <a:lnTo>
                    <a:pt x="6349882" y="2882899"/>
                  </a:lnTo>
                  <a:lnTo>
                    <a:pt x="6367372" y="2920999"/>
                  </a:lnTo>
                  <a:lnTo>
                    <a:pt x="6384537" y="2971799"/>
                  </a:lnTo>
                  <a:lnTo>
                    <a:pt x="6401376" y="3009899"/>
                  </a:lnTo>
                  <a:lnTo>
                    <a:pt x="6417888" y="3060699"/>
                  </a:lnTo>
                  <a:lnTo>
                    <a:pt x="6434071" y="3098799"/>
                  </a:lnTo>
                  <a:lnTo>
                    <a:pt x="6449923" y="3136899"/>
                  </a:lnTo>
                  <a:lnTo>
                    <a:pt x="6465443" y="3187699"/>
                  </a:lnTo>
                  <a:lnTo>
                    <a:pt x="6480630" y="3225799"/>
                  </a:lnTo>
                  <a:lnTo>
                    <a:pt x="6495481" y="3276599"/>
                  </a:lnTo>
                  <a:lnTo>
                    <a:pt x="6509996" y="3314699"/>
                  </a:lnTo>
                  <a:lnTo>
                    <a:pt x="6524173" y="3365499"/>
                  </a:lnTo>
                  <a:lnTo>
                    <a:pt x="6538010" y="3403599"/>
                  </a:lnTo>
                  <a:lnTo>
                    <a:pt x="6551506" y="3454399"/>
                  </a:lnTo>
                  <a:lnTo>
                    <a:pt x="6564659" y="3492499"/>
                  </a:lnTo>
                  <a:lnTo>
                    <a:pt x="6577468" y="3543299"/>
                  </a:lnTo>
                  <a:lnTo>
                    <a:pt x="6589931" y="3581399"/>
                  </a:lnTo>
                  <a:lnTo>
                    <a:pt x="6602047" y="3632199"/>
                  </a:lnTo>
                  <a:lnTo>
                    <a:pt x="6613814" y="3670299"/>
                  </a:lnTo>
                  <a:lnTo>
                    <a:pt x="6625231" y="3721099"/>
                  </a:lnTo>
                  <a:lnTo>
                    <a:pt x="6636296" y="3771899"/>
                  </a:lnTo>
                  <a:lnTo>
                    <a:pt x="6647008" y="3809999"/>
                  </a:lnTo>
                  <a:lnTo>
                    <a:pt x="6657364" y="3860799"/>
                  </a:lnTo>
                  <a:lnTo>
                    <a:pt x="6667365" y="3911599"/>
                  </a:lnTo>
                  <a:lnTo>
                    <a:pt x="6677007" y="3949699"/>
                  </a:lnTo>
                  <a:lnTo>
                    <a:pt x="6686290" y="4000499"/>
                  </a:lnTo>
                  <a:lnTo>
                    <a:pt x="6695212" y="4038599"/>
                  </a:lnTo>
                  <a:lnTo>
                    <a:pt x="6703771" y="4089399"/>
                  </a:lnTo>
                  <a:lnTo>
                    <a:pt x="6711966" y="4140199"/>
                  </a:lnTo>
                  <a:lnTo>
                    <a:pt x="6719796" y="4178299"/>
                  </a:lnTo>
                  <a:lnTo>
                    <a:pt x="6727259" y="4229099"/>
                  </a:lnTo>
                  <a:lnTo>
                    <a:pt x="6734353" y="4279899"/>
                  </a:lnTo>
                  <a:lnTo>
                    <a:pt x="6741076" y="4330699"/>
                  </a:lnTo>
                  <a:lnTo>
                    <a:pt x="6747429" y="4368799"/>
                  </a:lnTo>
                  <a:lnTo>
                    <a:pt x="6753408" y="4419599"/>
                  </a:lnTo>
                  <a:lnTo>
                    <a:pt x="6759012" y="4470399"/>
                  </a:lnTo>
                  <a:lnTo>
                    <a:pt x="6764240" y="4521199"/>
                  </a:lnTo>
                  <a:lnTo>
                    <a:pt x="6769091" y="4559299"/>
                  </a:lnTo>
                  <a:lnTo>
                    <a:pt x="6773562" y="4610099"/>
                  </a:lnTo>
                  <a:lnTo>
                    <a:pt x="6777652" y="4660899"/>
                  </a:lnTo>
                  <a:lnTo>
                    <a:pt x="6781360" y="4711699"/>
                  </a:lnTo>
                  <a:lnTo>
                    <a:pt x="6784684" y="4749799"/>
                  </a:lnTo>
                  <a:lnTo>
                    <a:pt x="6787623" y="4800599"/>
                  </a:lnTo>
                  <a:lnTo>
                    <a:pt x="6790175" y="4851399"/>
                  </a:lnTo>
                  <a:lnTo>
                    <a:pt x="6792338" y="4902199"/>
                  </a:lnTo>
                  <a:lnTo>
                    <a:pt x="6794112" y="4952999"/>
                  </a:lnTo>
                  <a:lnTo>
                    <a:pt x="6795494" y="5003799"/>
                  </a:lnTo>
                  <a:lnTo>
                    <a:pt x="6796483" y="5041899"/>
                  </a:lnTo>
                  <a:lnTo>
                    <a:pt x="6797077" y="5092699"/>
                  </a:lnTo>
                  <a:lnTo>
                    <a:pt x="6797276" y="5143499"/>
                  </a:lnTo>
                  <a:lnTo>
                    <a:pt x="6797077" y="5194299"/>
                  </a:lnTo>
                  <a:lnTo>
                    <a:pt x="6796483" y="5245099"/>
                  </a:lnTo>
                  <a:lnTo>
                    <a:pt x="6795494" y="5295899"/>
                  </a:lnTo>
                  <a:lnTo>
                    <a:pt x="6794112" y="5333999"/>
                  </a:lnTo>
                  <a:lnTo>
                    <a:pt x="6792338" y="5384799"/>
                  </a:lnTo>
                  <a:lnTo>
                    <a:pt x="6790175" y="5435599"/>
                  </a:lnTo>
                  <a:lnTo>
                    <a:pt x="6787623" y="5486399"/>
                  </a:lnTo>
                  <a:lnTo>
                    <a:pt x="6784684" y="5537199"/>
                  </a:lnTo>
                  <a:lnTo>
                    <a:pt x="6781360" y="5587999"/>
                  </a:lnTo>
                  <a:lnTo>
                    <a:pt x="6777652" y="5626099"/>
                  </a:lnTo>
                  <a:lnTo>
                    <a:pt x="6773562" y="5676899"/>
                  </a:lnTo>
                  <a:lnTo>
                    <a:pt x="6769091" y="5727699"/>
                  </a:lnTo>
                  <a:lnTo>
                    <a:pt x="6764240" y="5778499"/>
                  </a:lnTo>
                  <a:lnTo>
                    <a:pt x="6759012" y="5816599"/>
                  </a:lnTo>
                  <a:lnTo>
                    <a:pt x="6753408" y="5867399"/>
                  </a:lnTo>
                  <a:lnTo>
                    <a:pt x="6747429" y="5918199"/>
                  </a:lnTo>
                  <a:lnTo>
                    <a:pt x="6741076" y="5968999"/>
                  </a:lnTo>
                  <a:lnTo>
                    <a:pt x="6734353" y="6007099"/>
                  </a:lnTo>
                  <a:lnTo>
                    <a:pt x="6727259" y="6057899"/>
                  </a:lnTo>
                  <a:lnTo>
                    <a:pt x="6719796" y="6108699"/>
                  </a:lnTo>
                  <a:lnTo>
                    <a:pt x="6711966" y="6146799"/>
                  </a:lnTo>
                  <a:lnTo>
                    <a:pt x="6703771" y="6197599"/>
                  </a:lnTo>
                  <a:lnTo>
                    <a:pt x="6695212" y="6248399"/>
                  </a:lnTo>
                  <a:lnTo>
                    <a:pt x="6686290" y="6286499"/>
                  </a:lnTo>
                  <a:lnTo>
                    <a:pt x="6677007" y="6337299"/>
                  </a:lnTo>
                  <a:lnTo>
                    <a:pt x="6667365" y="6388099"/>
                  </a:lnTo>
                  <a:lnTo>
                    <a:pt x="6657364" y="6426199"/>
                  </a:lnTo>
                  <a:lnTo>
                    <a:pt x="6647008" y="6476999"/>
                  </a:lnTo>
                  <a:lnTo>
                    <a:pt x="6636296" y="6527799"/>
                  </a:lnTo>
                  <a:lnTo>
                    <a:pt x="6625231" y="6565899"/>
                  </a:lnTo>
                  <a:lnTo>
                    <a:pt x="6613814" y="6616699"/>
                  </a:lnTo>
                  <a:lnTo>
                    <a:pt x="6602047" y="6654799"/>
                  </a:lnTo>
                  <a:lnTo>
                    <a:pt x="6589931" y="6705599"/>
                  </a:lnTo>
                  <a:lnTo>
                    <a:pt x="6577468" y="6743699"/>
                  </a:lnTo>
                  <a:lnTo>
                    <a:pt x="6564659" y="6794499"/>
                  </a:lnTo>
                  <a:lnTo>
                    <a:pt x="6551506" y="6832599"/>
                  </a:lnTo>
                  <a:lnTo>
                    <a:pt x="6538010" y="6883399"/>
                  </a:lnTo>
                  <a:lnTo>
                    <a:pt x="6524173" y="6921499"/>
                  </a:lnTo>
                  <a:lnTo>
                    <a:pt x="6509996" y="6972299"/>
                  </a:lnTo>
                  <a:lnTo>
                    <a:pt x="6495481" y="7010399"/>
                  </a:lnTo>
                  <a:lnTo>
                    <a:pt x="6480630" y="7061199"/>
                  </a:lnTo>
                  <a:lnTo>
                    <a:pt x="6465443" y="7099299"/>
                  </a:lnTo>
                  <a:lnTo>
                    <a:pt x="6449923" y="7150099"/>
                  </a:lnTo>
                  <a:lnTo>
                    <a:pt x="6434071" y="7188199"/>
                  </a:lnTo>
                  <a:lnTo>
                    <a:pt x="6417888" y="7238999"/>
                  </a:lnTo>
                  <a:lnTo>
                    <a:pt x="6401376" y="7277099"/>
                  </a:lnTo>
                  <a:lnTo>
                    <a:pt x="6384537" y="7315199"/>
                  </a:lnTo>
                  <a:lnTo>
                    <a:pt x="6367372" y="7365999"/>
                  </a:lnTo>
                  <a:lnTo>
                    <a:pt x="6349882" y="7404099"/>
                  </a:lnTo>
                  <a:lnTo>
                    <a:pt x="6332070" y="7454899"/>
                  </a:lnTo>
                  <a:lnTo>
                    <a:pt x="6313936" y="7492999"/>
                  </a:lnTo>
                  <a:lnTo>
                    <a:pt x="6295482" y="7531099"/>
                  </a:lnTo>
                  <a:lnTo>
                    <a:pt x="6276710" y="7581899"/>
                  </a:lnTo>
                  <a:lnTo>
                    <a:pt x="6257621" y="7619999"/>
                  </a:lnTo>
                  <a:lnTo>
                    <a:pt x="6238217" y="7658099"/>
                  </a:lnTo>
                  <a:lnTo>
                    <a:pt x="6218499" y="7696199"/>
                  </a:lnTo>
                  <a:lnTo>
                    <a:pt x="6198469" y="7746999"/>
                  </a:lnTo>
                  <a:lnTo>
                    <a:pt x="6178128" y="7785099"/>
                  </a:lnTo>
                  <a:lnTo>
                    <a:pt x="6157478" y="7823199"/>
                  </a:lnTo>
                  <a:lnTo>
                    <a:pt x="6136520" y="7861299"/>
                  </a:lnTo>
                  <a:lnTo>
                    <a:pt x="6115256" y="7912099"/>
                  </a:lnTo>
                  <a:lnTo>
                    <a:pt x="6093688" y="7950199"/>
                  </a:lnTo>
                  <a:lnTo>
                    <a:pt x="6071816" y="7988299"/>
                  </a:lnTo>
                  <a:lnTo>
                    <a:pt x="6049643" y="8026399"/>
                  </a:lnTo>
                  <a:lnTo>
                    <a:pt x="6027170" y="8064499"/>
                  </a:lnTo>
                  <a:lnTo>
                    <a:pt x="6004398" y="8102599"/>
                  </a:lnTo>
                  <a:lnTo>
                    <a:pt x="5981329" y="8140699"/>
                  </a:lnTo>
                  <a:lnTo>
                    <a:pt x="5957965" y="8178799"/>
                  </a:lnTo>
                  <a:lnTo>
                    <a:pt x="5934307" y="8229599"/>
                  </a:lnTo>
                  <a:lnTo>
                    <a:pt x="5910356" y="8267699"/>
                  </a:lnTo>
                  <a:lnTo>
                    <a:pt x="5886114" y="8305799"/>
                  </a:lnTo>
                  <a:lnTo>
                    <a:pt x="5861583" y="8343899"/>
                  </a:lnTo>
                  <a:lnTo>
                    <a:pt x="5836765" y="8381999"/>
                  </a:lnTo>
                  <a:lnTo>
                    <a:pt x="5811659" y="8420099"/>
                  </a:lnTo>
                  <a:lnTo>
                    <a:pt x="5786269" y="8458199"/>
                  </a:lnTo>
                  <a:lnTo>
                    <a:pt x="5760596" y="8496299"/>
                  </a:lnTo>
                  <a:lnTo>
                    <a:pt x="5734641" y="8534399"/>
                  </a:lnTo>
                  <a:lnTo>
                    <a:pt x="5708406" y="8572499"/>
                  </a:lnTo>
                  <a:lnTo>
                    <a:pt x="5681892" y="8597899"/>
                  </a:lnTo>
                  <a:lnTo>
                    <a:pt x="5655101" y="8635999"/>
                  </a:lnTo>
                  <a:lnTo>
                    <a:pt x="5628034" y="8674099"/>
                  </a:lnTo>
                  <a:lnTo>
                    <a:pt x="5600693" y="8712199"/>
                  </a:lnTo>
                  <a:lnTo>
                    <a:pt x="5573079" y="8750299"/>
                  </a:lnTo>
                  <a:lnTo>
                    <a:pt x="5545194" y="8788399"/>
                  </a:lnTo>
                  <a:lnTo>
                    <a:pt x="5517040" y="8826499"/>
                  </a:lnTo>
                  <a:lnTo>
                    <a:pt x="5488618" y="8851899"/>
                  </a:lnTo>
                  <a:lnTo>
                    <a:pt x="5459929" y="8889999"/>
                  </a:lnTo>
                  <a:lnTo>
                    <a:pt x="5430975" y="8928099"/>
                  </a:lnTo>
                  <a:lnTo>
                    <a:pt x="5401757" y="8966199"/>
                  </a:lnTo>
                  <a:lnTo>
                    <a:pt x="5372278" y="8991599"/>
                  </a:lnTo>
                  <a:lnTo>
                    <a:pt x="5342538" y="9029699"/>
                  </a:lnTo>
                  <a:lnTo>
                    <a:pt x="5312539" y="9067799"/>
                  </a:lnTo>
                  <a:lnTo>
                    <a:pt x="5282283" y="9105899"/>
                  </a:lnTo>
                  <a:lnTo>
                    <a:pt x="5251771" y="9131299"/>
                  </a:lnTo>
                  <a:lnTo>
                    <a:pt x="5221005" y="9169399"/>
                  </a:lnTo>
                  <a:lnTo>
                    <a:pt x="5189985" y="9194799"/>
                  </a:lnTo>
                  <a:lnTo>
                    <a:pt x="5127195" y="9270999"/>
                  </a:lnTo>
                  <a:lnTo>
                    <a:pt x="5095426" y="9296399"/>
                  </a:lnTo>
                  <a:lnTo>
                    <a:pt x="5063411" y="9334499"/>
                  </a:lnTo>
                  <a:lnTo>
                    <a:pt x="5031150" y="9359899"/>
                  </a:lnTo>
                  <a:lnTo>
                    <a:pt x="4998646" y="9397999"/>
                  </a:lnTo>
                  <a:lnTo>
                    <a:pt x="4965900" y="9423399"/>
                  </a:lnTo>
                  <a:lnTo>
                    <a:pt x="4932913" y="9461499"/>
                  </a:lnTo>
                  <a:lnTo>
                    <a:pt x="4899687" y="9486899"/>
                  </a:lnTo>
                  <a:lnTo>
                    <a:pt x="4866223" y="9524999"/>
                  </a:lnTo>
                  <a:lnTo>
                    <a:pt x="4798589" y="9575799"/>
                  </a:lnTo>
                  <a:lnTo>
                    <a:pt x="4764422" y="9613899"/>
                  </a:lnTo>
                  <a:lnTo>
                    <a:pt x="4695394" y="9664699"/>
                  </a:lnTo>
                  <a:lnTo>
                    <a:pt x="4660537" y="9702799"/>
                  </a:lnTo>
                  <a:lnTo>
                    <a:pt x="4554610" y="9778999"/>
                  </a:lnTo>
                  <a:lnTo>
                    <a:pt x="4518855" y="9817099"/>
                  </a:lnTo>
                  <a:lnTo>
                    <a:pt x="4373639" y="9918699"/>
                  </a:lnTo>
                  <a:lnTo>
                    <a:pt x="4299736" y="9969499"/>
                  </a:lnTo>
                  <a:lnTo>
                    <a:pt x="4262467" y="10007599"/>
                  </a:lnTo>
                  <a:lnTo>
                    <a:pt x="4072997" y="10134599"/>
                  </a:lnTo>
                  <a:lnTo>
                    <a:pt x="4034489" y="10147299"/>
                  </a:lnTo>
                  <a:lnTo>
                    <a:pt x="3838966" y="10274299"/>
                  </a:lnTo>
                  <a:close/>
                </a:path>
              </a:pathLst>
            </a:custGeom>
            <a:solidFill>
              <a:srgbClr val="F59E20"/>
            </a:solidFill>
          </p:spPr>
          <p:txBody>
            <a:bodyPr wrap="square" lIns="0" tIns="0" rIns="0" bIns="0" rtlCol="0"/>
            <a:lstStyle/>
            <a:p>
              <a:endParaRPr dirty="0"/>
            </a:p>
          </p:txBody>
        </p:sp>
        <p:sp>
          <p:nvSpPr>
            <p:cNvPr id="5" name="object 5"/>
            <p:cNvSpPr/>
            <p:nvPr/>
          </p:nvSpPr>
          <p:spPr>
            <a:xfrm>
              <a:off x="551007" y="-12631"/>
              <a:ext cx="244061" cy="10550268"/>
            </a:xfrm>
            <a:custGeom>
              <a:avLst/>
              <a:gdLst/>
              <a:ahLst/>
              <a:cxnLst/>
              <a:rect l="l" t="t" r="r" b="b"/>
              <a:pathLst>
                <a:path w="762000" h="4657725">
                  <a:moveTo>
                    <a:pt x="761999" y="4657260"/>
                  </a:moveTo>
                  <a:lnTo>
                    <a:pt x="0" y="4657260"/>
                  </a:lnTo>
                  <a:lnTo>
                    <a:pt x="0" y="0"/>
                  </a:lnTo>
                  <a:lnTo>
                    <a:pt x="761999" y="0"/>
                  </a:lnTo>
                  <a:lnTo>
                    <a:pt x="761999" y="4657260"/>
                  </a:lnTo>
                  <a:close/>
                </a:path>
              </a:pathLst>
            </a:custGeom>
            <a:solidFill>
              <a:schemeClr val="tx1">
                <a:lumMod val="95000"/>
                <a:lumOff val="5000"/>
              </a:schemeClr>
            </a:solidFill>
          </p:spPr>
          <p:txBody>
            <a:bodyPr wrap="square" lIns="0" tIns="0" rIns="0" bIns="0" rtlCol="0"/>
            <a:lstStyle/>
            <a:p>
              <a:endParaRPr dirty="0"/>
            </a:p>
          </p:txBody>
        </p:sp>
      </p:grpSp>
      <p:sp>
        <p:nvSpPr>
          <p:cNvPr id="6" name="object 6"/>
          <p:cNvSpPr/>
          <p:nvPr/>
        </p:nvSpPr>
        <p:spPr>
          <a:xfrm>
            <a:off x="7920035" y="1928790"/>
            <a:ext cx="938213" cy="928694"/>
          </a:xfrm>
          <a:custGeom>
            <a:avLst/>
            <a:gdLst/>
            <a:ahLst/>
            <a:cxnLst/>
            <a:rect l="l" t="t" r="r" b="b"/>
            <a:pathLst>
              <a:path w="866775" h="866775">
                <a:moveTo>
                  <a:pt x="433387" y="866774"/>
                </a:moveTo>
                <a:lnTo>
                  <a:pt x="386165" y="864231"/>
                </a:lnTo>
                <a:lnTo>
                  <a:pt x="340415" y="856778"/>
                </a:lnTo>
                <a:lnTo>
                  <a:pt x="296403" y="844680"/>
                </a:lnTo>
                <a:lnTo>
                  <a:pt x="254392" y="828201"/>
                </a:lnTo>
                <a:lnTo>
                  <a:pt x="214648" y="807604"/>
                </a:lnTo>
                <a:lnTo>
                  <a:pt x="177434" y="783156"/>
                </a:lnTo>
                <a:lnTo>
                  <a:pt x="143015" y="755119"/>
                </a:lnTo>
                <a:lnTo>
                  <a:pt x="111655" y="723759"/>
                </a:lnTo>
                <a:lnTo>
                  <a:pt x="83618" y="689340"/>
                </a:lnTo>
                <a:lnTo>
                  <a:pt x="59170" y="652126"/>
                </a:lnTo>
                <a:lnTo>
                  <a:pt x="38573" y="612381"/>
                </a:lnTo>
                <a:lnTo>
                  <a:pt x="22094" y="570371"/>
                </a:lnTo>
                <a:lnTo>
                  <a:pt x="9995" y="526359"/>
                </a:lnTo>
                <a:lnTo>
                  <a:pt x="2543" y="480609"/>
                </a:lnTo>
                <a:lnTo>
                  <a:pt x="0" y="433387"/>
                </a:lnTo>
                <a:lnTo>
                  <a:pt x="2543" y="386165"/>
                </a:lnTo>
                <a:lnTo>
                  <a:pt x="9995" y="340415"/>
                </a:lnTo>
                <a:lnTo>
                  <a:pt x="22094" y="296403"/>
                </a:lnTo>
                <a:lnTo>
                  <a:pt x="38573" y="254392"/>
                </a:lnTo>
                <a:lnTo>
                  <a:pt x="59170" y="214648"/>
                </a:lnTo>
                <a:lnTo>
                  <a:pt x="83618" y="177434"/>
                </a:lnTo>
                <a:lnTo>
                  <a:pt x="111655" y="143015"/>
                </a:lnTo>
                <a:lnTo>
                  <a:pt x="143015" y="111655"/>
                </a:lnTo>
                <a:lnTo>
                  <a:pt x="177434" y="83618"/>
                </a:lnTo>
                <a:lnTo>
                  <a:pt x="214648" y="59170"/>
                </a:lnTo>
                <a:lnTo>
                  <a:pt x="254392" y="38573"/>
                </a:lnTo>
                <a:lnTo>
                  <a:pt x="296403" y="22094"/>
                </a:lnTo>
                <a:lnTo>
                  <a:pt x="340415" y="9995"/>
                </a:lnTo>
                <a:lnTo>
                  <a:pt x="386165" y="2543"/>
                </a:lnTo>
                <a:lnTo>
                  <a:pt x="433387" y="0"/>
                </a:lnTo>
                <a:lnTo>
                  <a:pt x="480609" y="2543"/>
                </a:lnTo>
                <a:lnTo>
                  <a:pt x="526359" y="9995"/>
                </a:lnTo>
                <a:lnTo>
                  <a:pt x="570371" y="22094"/>
                </a:lnTo>
                <a:lnTo>
                  <a:pt x="612381" y="38573"/>
                </a:lnTo>
                <a:lnTo>
                  <a:pt x="652126" y="59170"/>
                </a:lnTo>
                <a:lnTo>
                  <a:pt x="689340" y="83618"/>
                </a:lnTo>
                <a:lnTo>
                  <a:pt x="723759" y="111655"/>
                </a:lnTo>
                <a:lnTo>
                  <a:pt x="755119" y="143015"/>
                </a:lnTo>
                <a:lnTo>
                  <a:pt x="783156" y="177434"/>
                </a:lnTo>
                <a:lnTo>
                  <a:pt x="807604" y="214648"/>
                </a:lnTo>
                <a:lnTo>
                  <a:pt x="828201" y="254392"/>
                </a:lnTo>
                <a:lnTo>
                  <a:pt x="844680" y="296403"/>
                </a:lnTo>
                <a:lnTo>
                  <a:pt x="856778" y="340415"/>
                </a:lnTo>
                <a:lnTo>
                  <a:pt x="864231" y="386165"/>
                </a:lnTo>
                <a:lnTo>
                  <a:pt x="866774" y="433387"/>
                </a:lnTo>
                <a:lnTo>
                  <a:pt x="864231" y="480609"/>
                </a:lnTo>
                <a:lnTo>
                  <a:pt x="856778" y="526359"/>
                </a:lnTo>
                <a:lnTo>
                  <a:pt x="844680" y="570371"/>
                </a:lnTo>
                <a:lnTo>
                  <a:pt x="828201" y="612381"/>
                </a:lnTo>
                <a:lnTo>
                  <a:pt x="807604" y="652126"/>
                </a:lnTo>
                <a:lnTo>
                  <a:pt x="783156" y="689340"/>
                </a:lnTo>
                <a:lnTo>
                  <a:pt x="755119" y="723759"/>
                </a:lnTo>
                <a:lnTo>
                  <a:pt x="723759" y="755119"/>
                </a:lnTo>
                <a:lnTo>
                  <a:pt x="689340" y="783156"/>
                </a:lnTo>
                <a:lnTo>
                  <a:pt x="652126" y="807604"/>
                </a:lnTo>
                <a:lnTo>
                  <a:pt x="612381" y="828201"/>
                </a:lnTo>
                <a:lnTo>
                  <a:pt x="570371" y="844680"/>
                </a:lnTo>
                <a:lnTo>
                  <a:pt x="526359" y="856778"/>
                </a:lnTo>
                <a:lnTo>
                  <a:pt x="480609" y="864231"/>
                </a:lnTo>
                <a:lnTo>
                  <a:pt x="433387" y="866774"/>
                </a:lnTo>
                <a:close/>
              </a:path>
            </a:pathLst>
          </a:custGeom>
          <a:solidFill>
            <a:srgbClr val="7EB5DE"/>
          </a:solidFill>
        </p:spPr>
        <p:txBody>
          <a:bodyPr wrap="square" lIns="0" tIns="0" rIns="0" bIns="0" rtlCol="0"/>
          <a:lstStyle/>
          <a:p>
            <a:endParaRPr/>
          </a:p>
        </p:txBody>
      </p:sp>
      <p:sp>
        <p:nvSpPr>
          <p:cNvPr id="7" name="object 7"/>
          <p:cNvSpPr txBox="1"/>
          <p:nvPr/>
        </p:nvSpPr>
        <p:spPr>
          <a:xfrm>
            <a:off x="987030" y="3765520"/>
            <a:ext cx="5337570" cy="1944315"/>
          </a:xfrm>
          <a:prstGeom prst="rect">
            <a:avLst/>
          </a:prstGeom>
        </p:spPr>
        <p:txBody>
          <a:bodyPr vert="horz" wrap="square" lIns="0" tIns="12700" rIns="0" bIns="0" rtlCol="0">
            <a:spAutoFit/>
          </a:bodyPr>
          <a:lstStyle/>
          <a:p>
            <a:pPr marL="491490" marR="655320" algn="ctr">
              <a:lnSpc>
                <a:spcPct val="116599"/>
              </a:lnSpc>
              <a:spcBef>
                <a:spcPts val="100"/>
              </a:spcBef>
            </a:pPr>
            <a:r>
              <a:rPr sz="5400" b="1" spc="-180" dirty="0">
                <a:latin typeface="Sitka Banner" pitchFamily="2" charset="0"/>
                <a:cs typeface="Tahoma"/>
              </a:rPr>
              <a:t>T</a:t>
            </a:r>
            <a:r>
              <a:rPr sz="5400" b="1" spc="20" dirty="0">
                <a:latin typeface="Sitka Banner" pitchFamily="2" charset="0"/>
                <a:cs typeface="Tahoma"/>
              </a:rPr>
              <a:t>A</a:t>
            </a:r>
            <a:r>
              <a:rPr sz="5400" b="1" spc="-80" dirty="0">
                <a:latin typeface="Sitka Banner" pitchFamily="2" charset="0"/>
                <a:cs typeface="Tahoma"/>
              </a:rPr>
              <a:t>B</a:t>
            </a:r>
            <a:r>
              <a:rPr lang="en-IN" sz="5400" b="1" spc="-45" dirty="0">
                <a:latin typeface="Sitka Banner" pitchFamily="2" charset="0"/>
                <a:cs typeface="Tahoma"/>
              </a:rPr>
              <a:t>L</a:t>
            </a:r>
            <a:r>
              <a:rPr sz="5400" b="1" spc="-190" dirty="0">
                <a:latin typeface="Sitka Banner" pitchFamily="2" charset="0"/>
                <a:cs typeface="Tahoma"/>
              </a:rPr>
              <a:t>E  </a:t>
            </a:r>
            <a:r>
              <a:rPr sz="5400" b="1" spc="-20" dirty="0">
                <a:latin typeface="Sitka Banner" pitchFamily="2" charset="0"/>
                <a:cs typeface="Tahoma"/>
              </a:rPr>
              <a:t>OF</a:t>
            </a:r>
            <a:endParaRPr sz="5400" dirty="0">
              <a:latin typeface="Sitka Banner" pitchFamily="2" charset="0"/>
              <a:cs typeface="Tahoma"/>
            </a:endParaRPr>
          </a:p>
          <a:p>
            <a:pPr algn="ctr">
              <a:lnSpc>
                <a:spcPct val="100000"/>
              </a:lnSpc>
              <a:spcBef>
                <a:spcPts val="1035"/>
              </a:spcBef>
            </a:pPr>
            <a:r>
              <a:rPr sz="5400" b="1" spc="-35" dirty="0">
                <a:latin typeface="Sitka Banner" pitchFamily="2" charset="0"/>
                <a:cs typeface="Tahoma"/>
              </a:rPr>
              <a:t>CONTENT</a:t>
            </a:r>
            <a:endParaRPr sz="5400" dirty="0">
              <a:latin typeface="Sitka Banner" pitchFamily="2" charset="0"/>
              <a:cs typeface="Tahoma"/>
            </a:endParaRPr>
          </a:p>
        </p:txBody>
      </p:sp>
      <p:sp>
        <p:nvSpPr>
          <p:cNvPr id="8" name="object 8"/>
          <p:cNvSpPr/>
          <p:nvPr/>
        </p:nvSpPr>
        <p:spPr>
          <a:xfrm>
            <a:off x="7920035" y="2963710"/>
            <a:ext cx="866775" cy="866775"/>
          </a:xfrm>
          <a:custGeom>
            <a:avLst/>
            <a:gdLst/>
            <a:ahLst/>
            <a:cxnLst/>
            <a:rect l="l" t="t" r="r" b="b"/>
            <a:pathLst>
              <a:path w="866775" h="866775">
                <a:moveTo>
                  <a:pt x="433387" y="866774"/>
                </a:moveTo>
                <a:lnTo>
                  <a:pt x="386165" y="864231"/>
                </a:lnTo>
                <a:lnTo>
                  <a:pt x="340415" y="856778"/>
                </a:lnTo>
                <a:lnTo>
                  <a:pt x="296403" y="844680"/>
                </a:lnTo>
                <a:lnTo>
                  <a:pt x="254392" y="828201"/>
                </a:lnTo>
                <a:lnTo>
                  <a:pt x="214648" y="807604"/>
                </a:lnTo>
                <a:lnTo>
                  <a:pt x="177434" y="783156"/>
                </a:lnTo>
                <a:lnTo>
                  <a:pt x="143015" y="755119"/>
                </a:lnTo>
                <a:lnTo>
                  <a:pt x="111655" y="723759"/>
                </a:lnTo>
                <a:lnTo>
                  <a:pt x="83618" y="689340"/>
                </a:lnTo>
                <a:lnTo>
                  <a:pt x="59170" y="652126"/>
                </a:lnTo>
                <a:lnTo>
                  <a:pt x="38573" y="612381"/>
                </a:lnTo>
                <a:lnTo>
                  <a:pt x="22094" y="570371"/>
                </a:lnTo>
                <a:lnTo>
                  <a:pt x="9995" y="526359"/>
                </a:lnTo>
                <a:lnTo>
                  <a:pt x="2543" y="480609"/>
                </a:lnTo>
                <a:lnTo>
                  <a:pt x="0" y="433387"/>
                </a:lnTo>
                <a:lnTo>
                  <a:pt x="2543" y="386165"/>
                </a:lnTo>
                <a:lnTo>
                  <a:pt x="9995" y="340415"/>
                </a:lnTo>
                <a:lnTo>
                  <a:pt x="22094" y="296403"/>
                </a:lnTo>
                <a:lnTo>
                  <a:pt x="38573" y="254392"/>
                </a:lnTo>
                <a:lnTo>
                  <a:pt x="59170" y="214648"/>
                </a:lnTo>
                <a:lnTo>
                  <a:pt x="83618" y="177434"/>
                </a:lnTo>
                <a:lnTo>
                  <a:pt x="111655" y="143015"/>
                </a:lnTo>
                <a:lnTo>
                  <a:pt x="143015" y="111655"/>
                </a:lnTo>
                <a:lnTo>
                  <a:pt x="177434" y="83618"/>
                </a:lnTo>
                <a:lnTo>
                  <a:pt x="214648" y="59170"/>
                </a:lnTo>
                <a:lnTo>
                  <a:pt x="254392" y="38573"/>
                </a:lnTo>
                <a:lnTo>
                  <a:pt x="296403" y="22094"/>
                </a:lnTo>
                <a:lnTo>
                  <a:pt x="340415" y="9995"/>
                </a:lnTo>
                <a:lnTo>
                  <a:pt x="386165" y="2543"/>
                </a:lnTo>
                <a:lnTo>
                  <a:pt x="433387" y="0"/>
                </a:lnTo>
                <a:lnTo>
                  <a:pt x="480609" y="2543"/>
                </a:lnTo>
                <a:lnTo>
                  <a:pt x="526359" y="9995"/>
                </a:lnTo>
                <a:lnTo>
                  <a:pt x="570371" y="22094"/>
                </a:lnTo>
                <a:lnTo>
                  <a:pt x="612381" y="38573"/>
                </a:lnTo>
                <a:lnTo>
                  <a:pt x="652126" y="59170"/>
                </a:lnTo>
                <a:lnTo>
                  <a:pt x="689340" y="83618"/>
                </a:lnTo>
                <a:lnTo>
                  <a:pt x="723759" y="111655"/>
                </a:lnTo>
                <a:lnTo>
                  <a:pt x="755119" y="143015"/>
                </a:lnTo>
                <a:lnTo>
                  <a:pt x="783156" y="177434"/>
                </a:lnTo>
                <a:lnTo>
                  <a:pt x="807604" y="214648"/>
                </a:lnTo>
                <a:lnTo>
                  <a:pt x="828201" y="254392"/>
                </a:lnTo>
                <a:lnTo>
                  <a:pt x="844680" y="296403"/>
                </a:lnTo>
                <a:lnTo>
                  <a:pt x="856778" y="340415"/>
                </a:lnTo>
                <a:lnTo>
                  <a:pt x="864231" y="386165"/>
                </a:lnTo>
                <a:lnTo>
                  <a:pt x="866774" y="433387"/>
                </a:lnTo>
                <a:lnTo>
                  <a:pt x="864231" y="480609"/>
                </a:lnTo>
                <a:lnTo>
                  <a:pt x="856778" y="526359"/>
                </a:lnTo>
                <a:lnTo>
                  <a:pt x="844680" y="570371"/>
                </a:lnTo>
                <a:lnTo>
                  <a:pt x="828201" y="612381"/>
                </a:lnTo>
                <a:lnTo>
                  <a:pt x="807604" y="652126"/>
                </a:lnTo>
                <a:lnTo>
                  <a:pt x="783156" y="689340"/>
                </a:lnTo>
                <a:lnTo>
                  <a:pt x="755119" y="723759"/>
                </a:lnTo>
                <a:lnTo>
                  <a:pt x="723759" y="755119"/>
                </a:lnTo>
                <a:lnTo>
                  <a:pt x="689340" y="783156"/>
                </a:lnTo>
                <a:lnTo>
                  <a:pt x="652126" y="807604"/>
                </a:lnTo>
                <a:lnTo>
                  <a:pt x="612381" y="828201"/>
                </a:lnTo>
                <a:lnTo>
                  <a:pt x="570371" y="844680"/>
                </a:lnTo>
                <a:lnTo>
                  <a:pt x="526359" y="856778"/>
                </a:lnTo>
                <a:lnTo>
                  <a:pt x="480609" y="864231"/>
                </a:lnTo>
                <a:lnTo>
                  <a:pt x="433387" y="866774"/>
                </a:lnTo>
                <a:close/>
              </a:path>
            </a:pathLst>
          </a:custGeom>
          <a:solidFill>
            <a:srgbClr val="7EB5DE"/>
          </a:solidFill>
        </p:spPr>
        <p:txBody>
          <a:bodyPr wrap="square" lIns="0" tIns="0" rIns="0" bIns="0" rtlCol="0"/>
          <a:lstStyle/>
          <a:p>
            <a:endParaRPr/>
          </a:p>
        </p:txBody>
      </p:sp>
      <p:sp>
        <p:nvSpPr>
          <p:cNvPr id="9" name="object 9"/>
          <p:cNvSpPr/>
          <p:nvPr/>
        </p:nvSpPr>
        <p:spPr>
          <a:xfrm>
            <a:off x="7920035" y="3975098"/>
            <a:ext cx="866775" cy="866775"/>
          </a:xfrm>
          <a:custGeom>
            <a:avLst/>
            <a:gdLst/>
            <a:ahLst/>
            <a:cxnLst/>
            <a:rect l="l" t="t" r="r" b="b"/>
            <a:pathLst>
              <a:path w="866775" h="866775">
                <a:moveTo>
                  <a:pt x="433387" y="866774"/>
                </a:moveTo>
                <a:lnTo>
                  <a:pt x="386165" y="864231"/>
                </a:lnTo>
                <a:lnTo>
                  <a:pt x="340415" y="856778"/>
                </a:lnTo>
                <a:lnTo>
                  <a:pt x="296403" y="844680"/>
                </a:lnTo>
                <a:lnTo>
                  <a:pt x="254392" y="828201"/>
                </a:lnTo>
                <a:lnTo>
                  <a:pt x="214648" y="807604"/>
                </a:lnTo>
                <a:lnTo>
                  <a:pt x="177434" y="783156"/>
                </a:lnTo>
                <a:lnTo>
                  <a:pt x="143015" y="755119"/>
                </a:lnTo>
                <a:lnTo>
                  <a:pt x="111655" y="723759"/>
                </a:lnTo>
                <a:lnTo>
                  <a:pt x="83618" y="689340"/>
                </a:lnTo>
                <a:lnTo>
                  <a:pt x="59170" y="652126"/>
                </a:lnTo>
                <a:lnTo>
                  <a:pt x="38573" y="612381"/>
                </a:lnTo>
                <a:lnTo>
                  <a:pt x="22094" y="570371"/>
                </a:lnTo>
                <a:lnTo>
                  <a:pt x="9995" y="526359"/>
                </a:lnTo>
                <a:lnTo>
                  <a:pt x="2543" y="480609"/>
                </a:lnTo>
                <a:lnTo>
                  <a:pt x="0" y="433387"/>
                </a:lnTo>
                <a:lnTo>
                  <a:pt x="2543" y="386165"/>
                </a:lnTo>
                <a:lnTo>
                  <a:pt x="9995" y="340415"/>
                </a:lnTo>
                <a:lnTo>
                  <a:pt x="22094" y="296403"/>
                </a:lnTo>
                <a:lnTo>
                  <a:pt x="38573" y="254392"/>
                </a:lnTo>
                <a:lnTo>
                  <a:pt x="59170" y="214648"/>
                </a:lnTo>
                <a:lnTo>
                  <a:pt x="83618" y="177434"/>
                </a:lnTo>
                <a:lnTo>
                  <a:pt x="111655" y="143015"/>
                </a:lnTo>
                <a:lnTo>
                  <a:pt x="143015" y="111655"/>
                </a:lnTo>
                <a:lnTo>
                  <a:pt x="177434" y="83618"/>
                </a:lnTo>
                <a:lnTo>
                  <a:pt x="214648" y="59170"/>
                </a:lnTo>
                <a:lnTo>
                  <a:pt x="254392" y="38573"/>
                </a:lnTo>
                <a:lnTo>
                  <a:pt x="296403" y="22094"/>
                </a:lnTo>
                <a:lnTo>
                  <a:pt x="340415" y="9995"/>
                </a:lnTo>
                <a:lnTo>
                  <a:pt x="386165" y="2543"/>
                </a:lnTo>
                <a:lnTo>
                  <a:pt x="433387" y="0"/>
                </a:lnTo>
                <a:lnTo>
                  <a:pt x="480609" y="2543"/>
                </a:lnTo>
                <a:lnTo>
                  <a:pt x="526359" y="9995"/>
                </a:lnTo>
                <a:lnTo>
                  <a:pt x="570371" y="22094"/>
                </a:lnTo>
                <a:lnTo>
                  <a:pt x="612381" y="38573"/>
                </a:lnTo>
                <a:lnTo>
                  <a:pt x="652126" y="59170"/>
                </a:lnTo>
                <a:lnTo>
                  <a:pt x="689340" y="83618"/>
                </a:lnTo>
                <a:lnTo>
                  <a:pt x="723759" y="111655"/>
                </a:lnTo>
                <a:lnTo>
                  <a:pt x="755119" y="143015"/>
                </a:lnTo>
                <a:lnTo>
                  <a:pt x="783156" y="177434"/>
                </a:lnTo>
                <a:lnTo>
                  <a:pt x="807604" y="214648"/>
                </a:lnTo>
                <a:lnTo>
                  <a:pt x="828201" y="254392"/>
                </a:lnTo>
                <a:lnTo>
                  <a:pt x="844680" y="296403"/>
                </a:lnTo>
                <a:lnTo>
                  <a:pt x="856778" y="340415"/>
                </a:lnTo>
                <a:lnTo>
                  <a:pt x="864231" y="386165"/>
                </a:lnTo>
                <a:lnTo>
                  <a:pt x="866774" y="433387"/>
                </a:lnTo>
                <a:lnTo>
                  <a:pt x="864231" y="480609"/>
                </a:lnTo>
                <a:lnTo>
                  <a:pt x="856778" y="526359"/>
                </a:lnTo>
                <a:lnTo>
                  <a:pt x="844680" y="570371"/>
                </a:lnTo>
                <a:lnTo>
                  <a:pt x="828201" y="612381"/>
                </a:lnTo>
                <a:lnTo>
                  <a:pt x="807604" y="652126"/>
                </a:lnTo>
                <a:lnTo>
                  <a:pt x="783156" y="689340"/>
                </a:lnTo>
                <a:lnTo>
                  <a:pt x="755119" y="723759"/>
                </a:lnTo>
                <a:lnTo>
                  <a:pt x="723759" y="755119"/>
                </a:lnTo>
                <a:lnTo>
                  <a:pt x="689340" y="783156"/>
                </a:lnTo>
                <a:lnTo>
                  <a:pt x="652126" y="807604"/>
                </a:lnTo>
                <a:lnTo>
                  <a:pt x="612381" y="828201"/>
                </a:lnTo>
                <a:lnTo>
                  <a:pt x="570371" y="844680"/>
                </a:lnTo>
                <a:lnTo>
                  <a:pt x="526359" y="856778"/>
                </a:lnTo>
                <a:lnTo>
                  <a:pt x="480609" y="864231"/>
                </a:lnTo>
                <a:lnTo>
                  <a:pt x="433387" y="866774"/>
                </a:lnTo>
                <a:close/>
              </a:path>
            </a:pathLst>
          </a:custGeom>
          <a:solidFill>
            <a:srgbClr val="7EB5DE"/>
          </a:solidFill>
        </p:spPr>
        <p:txBody>
          <a:bodyPr wrap="square" lIns="0" tIns="0" rIns="0" bIns="0" rtlCol="0"/>
          <a:lstStyle/>
          <a:p>
            <a:endParaRPr/>
          </a:p>
        </p:txBody>
      </p:sp>
      <p:sp>
        <p:nvSpPr>
          <p:cNvPr id="10" name="object 10"/>
          <p:cNvSpPr/>
          <p:nvPr/>
        </p:nvSpPr>
        <p:spPr>
          <a:xfrm>
            <a:off x="7848597" y="4933124"/>
            <a:ext cx="866775" cy="866775"/>
          </a:xfrm>
          <a:custGeom>
            <a:avLst/>
            <a:gdLst/>
            <a:ahLst/>
            <a:cxnLst/>
            <a:rect l="l" t="t" r="r" b="b"/>
            <a:pathLst>
              <a:path w="866775" h="866775">
                <a:moveTo>
                  <a:pt x="433387" y="866774"/>
                </a:moveTo>
                <a:lnTo>
                  <a:pt x="386165" y="864231"/>
                </a:lnTo>
                <a:lnTo>
                  <a:pt x="340415" y="856778"/>
                </a:lnTo>
                <a:lnTo>
                  <a:pt x="296403" y="844680"/>
                </a:lnTo>
                <a:lnTo>
                  <a:pt x="254392" y="828201"/>
                </a:lnTo>
                <a:lnTo>
                  <a:pt x="214648" y="807604"/>
                </a:lnTo>
                <a:lnTo>
                  <a:pt x="177434" y="783156"/>
                </a:lnTo>
                <a:lnTo>
                  <a:pt x="143015" y="755119"/>
                </a:lnTo>
                <a:lnTo>
                  <a:pt x="111655" y="723759"/>
                </a:lnTo>
                <a:lnTo>
                  <a:pt x="83618" y="689340"/>
                </a:lnTo>
                <a:lnTo>
                  <a:pt x="59170" y="652126"/>
                </a:lnTo>
                <a:lnTo>
                  <a:pt x="38573" y="612381"/>
                </a:lnTo>
                <a:lnTo>
                  <a:pt x="22094" y="570371"/>
                </a:lnTo>
                <a:lnTo>
                  <a:pt x="9995" y="526359"/>
                </a:lnTo>
                <a:lnTo>
                  <a:pt x="2543" y="480609"/>
                </a:lnTo>
                <a:lnTo>
                  <a:pt x="0" y="433387"/>
                </a:lnTo>
                <a:lnTo>
                  <a:pt x="2543" y="386165"/>
                </a:lnTo>
                <a:lnTo>
                  <a:pt x="9995" y="340415"/>
                </a:lnTo>
                <a:lnTo>
                  <a:pt x="22094" y="296403"/>
                </a:lnTo>
                <a:lnTo>
                  <a:pt x="38573" y="254392"/>
                </a:lnTo>
                <a:lnTo>
                  <a:pt x="59170" y="214648"/>
                </a:lnTo>
                <a:lnTo>
                  <a:pt x="83618" y="177434"/>
                </a:lnTo>
                <a:lnTo>
                  <a:pt x="111655" y="143015"/>
                </a:lnTo>
                <a:lnTo>
                  <a:pt x="143015" y="111655"/>
                </a:lnTo>
                <a:lnTo>
                  <a:pt x="177434" y="83618"/>
                </a:lnTo>
                <a:lnTo>
                  <a:pt x="214648" y="59170"/>
                </a:lnTo>
                <a:lnTo>
                  <a:pt x="254392" y="38573"/>
                </a:lnTo>
                <a:lnTo>
                  <a:pt x="296403" y="22094"/>
                </a:lnTo>
                <a:lnTo>
                  <a:pt x="340415" y="9995"/>
                </a:lnTo>
                <a:lnTo>
                  <a:pt x="386165" y="2543"/>
                </a:lnTo>
                <a:lnTo>
                  <a:pt x="433387" y="0"/>
                </a:lnTo>
                <a:lnTo>
                  <a:pt x="480609" y="2543"/>
                </a:lnTo>
                <a:lnTo>
                  <a:pt x="526359" y="9995"/>
                </a:lnTo>
                <a:lnTo>
                  <a:pt x="570371" y="22094"/>
                </a:lnTo>
                <a:lnTo>
                  <a:pt x="612381" y="38573"/>
                </a:lnTo>
                <a:lnTo>
                  <a:pt x="652126" y="59170"/>
                </a:lnTo>
                <a:lnTo>
                  <a:pt x="689340" y="83618"/>
                </a:lnTo>
                <a:lnTo>
                  <a:pt x="723759" y="111655"/>
                </a:lnTo>
                <a:lnTo>
                  <a:pt x="755119" y="143015"/>
                </a:lnTo>
                <a:lnTo>
                  <a:pt x="783156" y="177434"/>
                </a:lnTo>
                <a:lnTo>
                  <a:pt x="807604" y="214648"/>
                </a:lnTo>
                <a:lnTo>
                  <a:pt x="828201" y="254392"/>
                </a:lnTo>
                <a:lnTo>
                  <a:pt x="844680" y="296403"/>
                </a:lnTo>
                <a:lnTo>
                  <a:pt x="856778" y="340415"/>
                </a:lnTo>
                <a:lnTo>
                  <a:pt x="864231" y="386165"/>
                </a:lnTo>
                <a:lnTo>
                  <a:pt x="866774" y="433387"/>
                </a:lnTo>
                <a:lnTo>
                  <a:pt x="864231" y="480609"/>
                </a:lnTo>
                <a:lnTo>
                  <a:pt x="856778" y="526359"/>
                </a:lnTo>
                <a:lnTo>
                  <a:pt x="844680" y="570371"/>
                </a:lnTo>
                <a:lnTo>
                  <a:pt x="828201" y="612381"/>
                </a:lnTo>
                <a:lnTo>
                  <a:pt x="807604" y="652126"/>
                </a:lnTo>
                <a:lnTo>
                  <a:pt x="783156" y="689340"/>
                </a:lnTo>
                <a:lnTo>
                  <a:pt x="755119" y="723759"/>
                </a:lnTo>
                <a:lnTo>
                  <a:pt x="723759" y="755119"/>
                </a:lnTo>
                <a:lnTo>
                  <a:pt x="689340" y="783156"/>
                </a:lnTo>
                <a:lnTo>
                  <a:pt x="652126" y="807604"/>
                </a:lnTo>
                <a:lnTo>
                  <a:pt x="612381" y="828201"/>
                </a:lnTo>
                <a:lnTo>
                  <a:pt x="570371" y="844680"/>
                </a:lnTo>
                <a:lnTo>
                  <a:pt x="526359" y="856778"/>
                </a:lnTo>
                <a:lnTo>
                  <a:pt x="480609" y="864231"/>
                </a:lnTo>
                <a:lnTo>
                  <a:pt x="433387" y="866774"/>
                </a:lnTo>
                <a:close/>
              </a:path>
            </a:pathLst>
          </a:custGeom>
          <a:solidFill>
            <a:srgbClr val="7EB5DE"/>
          </a:solidFill>
        </p:spPr>
        <p:txBody>
          <a:bodyPr wrap="square" lIns="0" tIns="0" rIns="0" bIns="0" rtlCol="0"/>
          <a:lstStyle/>
          <a:p>
            <a:endParaRPr/>
          </a:p>
        </p:txBody>
      </p:sp>
      <p:sp>
        <p:nvSpPr>
          <p:cNvPr id="11" name="object 11"/>
          <p:cNvSpPr/>
          <p:nvPr/>
        </p:nvSpPr>
        <p:spPr>
          <a:xfrm>
            <a:off x="7858116" y="5929318"/>
            <a:ext cx="866775" cy="866775"/>
          </a:xfrm>
          <a:custGeom>
            <a:avLst/>
            <a:gdLst/>
            <a:ahLst/>
            <a:cxnLst/>
            <a:rect l="l" t="t" r="r" b="b"/>
            <a:pathLst>
              <a:path w="866775" h="866775">
                <a:moveTo>
                  <a:pt x="433387" y="866774"/>
                </a:moveTo>
                <a:lnTo>
                  <a:pt x="386165" y="864231"/>
                </a:lnTo>
                <a:lnTo>
                  <a:pt x="340415" y="856778"/>
                </a:lnTo>
                <a:lnTo>
                  <a:pt x="296403" y="844680"/>
                </a:lnTo>
                <a:lnTo>
                  <a:pt x="254392" y="828201"/>
                </a:lnTo>
                <a:lnTo>
                  <a:pt x="214648" y="807604"/>
                </a:lnTo>
                <a:lnTo>
                  <a:pt x="177434" y="783156"/>
                </a:lnTo>
                <a:lnTo>
                  <a:pt x="143015" y="755119"/>
                </a:lnTo>
                <a:lnTo>
                  <a:pt x="111655" y="723759"/>
                </a:lnTo>
                <a:lnTo>
                  <a:pt x="83618" y="689340"/>
                </a:lnTo>
                <a:lnTo>
                  <a:pt x="59170" y="652126"/>
                </a:lnTo>
                <a:lnTo>
                  <a:pt x="38573" y="612381"/>
                </a:lnTo>
                <a:lnTo>
                  <a:pt x="22094" y="570371"/>
                </a:lnTo>
                <a:lnTo>
                  <a:pt x="9995" y="526359"/>
                </a:lnTo>
                <a:lnTo>
                  <a:pt x="2543" y="480609"/>
                </a:lnTo>
                <a:lnTo>
                  <a:pt x="0" y="433387"/>
                </a:lnTo>
                <a:lnTo>
                  <a:pt x="2543" y="386165"/>
                </a:lnTo>
                <a:lnTo>
                  <a:pt x="9995" y="340415"/>
                </a:lnTo>
                <a:lnTo>
                  <a:pt x="22094" y="296403"/>
                </a:lnTo>
                <a:lnTo>
                  <a:pt x="38573" y="254392"/>
                </a:lnTo>
                <a:lnTo>
                  <a:pt x="59170" y="214648"/>
                </a:lnTo>
                <a:lnTo>
                  <a:pt x="83618" y="177434"/>
                </a:lnTo>
                <a:lnTo>
                  <a:pt x="111655" y="143015"/>
                </a:lnTo>
                <a:lnTo>
                  <a:pt x="143015" y="111655"/>
                </a:lnTo>
                <a:lnTo>
                  <a:pt x="177434" y="83618"/>
                </a:lnTo>
                <a:lnTo>
                  <a:pt x="214648" y="59170"/>
                </a:lnTo>
                <a:lnTo>
                  <a:pt x="254392" y="38573"/>
                </a:lnTo>
                <a:lnTo>
                  <a:pt x="296403" y="22094"/>
                </a:lnTo>
                <a:lnTo>
                  <a:pt x="340415" y="9995"/>
                </a:lnTo>
                <a:lnTo>
                  <a:pt x="386165" y="2543"/>
                </a:lnTo>
                <a:lnTo>
                  <a:pt x="433387" y="0"/>
                </a:lnTo>
                <a:lnTo>
                  <a:pt x="480609" y="2543"/>
                </a:lnTo>
                <a:lnTo>
                  <a:pt x="526359" y="9995"/>
                </a:lnTo>
                <a:lnTo>
                  <a:pt x="570371" y="22094"/>
                </a:lnTo>
                <a:lnTo>
                  <a:pt x="612381" y="38573"/>
                </a:lnTo>
                <a:lnTo>
                  <a:pt x="652126" y="59170"/>
                </a:lnTo>
                <a:lnTo>
                  <a:pt x="689340" y="83618"/>
                </a:lnTo>
                <a:lnTo>
                  <a:pt x="723759" y="111655"/>
                </a:lnTo>
                <a:lnTo>
                  <a:pt x="755119" y="143015"/>
                </a:lnTo>
                <a:lnTo>
                  <a:pt x="783156" y="177434"/>
                </a:lnTo>
                <a:lnTo>
                  <a:pt x="807604" y="214648"/>
                </a:lnTo>
                <a:lnTo>
                  <a:pt x="828201" y="254392"/>
                </a:lnTo>
                <a:lnTo>
                  <a:pt x="844680" y="296403"/>
                </a:lnTo>
                <a:lnTo>
                  <a:pt x="856778" y="340415"/>
                </a:lnTo>
                <a:lnTo>
                  <a:pt x="864231" y="386165"/>
                </a:lnTo>
                <a:lnTo>
                  <a:pt x="866774" y="433387"/>
                </a:lnTo>
                <a:lnTo>
                  <a:pt x="864231" y="480609"/>
                </a:lnTo>
                <a:lnTo>
                  <a:pt x="856778" y="526359"/>
                </a:lnTo>
                <a:lnTo>
                  <a:pt x="844680" y="570371"/>
                </a:lnTo>
                <a:lnTo>
                  <a:pt x="828201" y="612381"/>
                </a:lnTo>
                <a:lnTo>
                  <a:pt x="807604" y="652126"/>
                </a:lnTo>
                <a:lnTo>
                  <a:pt x="783156" y="689340"/>
                </a:lnTo>
                <a:lnTo>
                  <a:pt x="755119" y="723759"/>
                </a:lnTo>
                <a:lnTo>
                  <a:pt x="723759" y="755119"/>
                </a:lnTo>
                <a:lnTo>
                  <a:pt x="689340" y="783156"/>
                </a:lnTo>
                <a:lnTo>
                  <a:pt x="652126" y="807604"/>
                </a:lnTo>
                <a:lnTo>
                  <a:pt x="612381" y="828201"/>
                </a:lnTo>
                <a:lnTo>
                  <a:pt x="570371" y="844680"/>
                </a:lnTo>
                <a:lnTo>
                  <a:pt x="526359" y="856778"/>
                </a:lnTo>
                <a:lnTo>
                  <a:pt x="480609" y="864231"/>
                </a:lnTo>
                <a:lnTo>
                  <a:pt x="433387" y="866774"/>
                </a:lnTo>
                <a:close/>
              </a:path>
            </a:pathLst>
          </a:custGeom>
          <a:solidFill>
            <a:srgbClr val="7EB5DE"/>
          </a:solidFill>
        </p:spPr>
        <p:txBody>
          <a:bodyPr wrap="square" lIns="0" tIns="0" rIns="0" bIns="0" rtlCol="0"/>
          <a:lstStyle/>
          <a:p>
            <a:endParaRPr/>
          </a:p>
        </p:txBody>
      </p:sp>
      <p:sp>
        <p:nvSpPr>
          <p:cNvPr id="12" name="object 12"/>
          <p:cNvSpPr/>
          <p:nvPr/>
        </p:nvSpPr>
        <p:spPr>
          <a:xfrm>
            <a:off x="7858116" y="8215334"/>
            <a:ext cx="866775" cy="866775"/>
          </a:xfrm>
          <a:custGeom>
            <a:avLst/>
            <a:gdLst/>
            <a:ahLst/>
            <a:cxnLst/>
            <a:rect l="l" t="t" r="r" b="b"/>
            <a:pathLst>
              <a:path w="866775" h="866775">
                <a:moveTo>
                  <a:pt x="433387" y="866774"/>
                </a:moveTo>
                <a:lnTo>
                  <a:pt x="386165" y="864231"/>
                </a:lnTo>
                <a:lnTo>
                  <a:pt x="340415" y="856778"/>
                </a:lnTo>
                <a:lnTo>
                  <a:pt x="296403" y="844680"/>
                </a:lnTo>
                <a:lnTo>
                  <a:pt x="254392" y="828201"/>
                </a:lnTo>
                <a:lnTo>
                  <a:pt x="214648" y="807604"/>
                </a:lnTo>
                <a:lnTo>
                  <a:pt x="177434" y="783156"/>
                </a:lnTo>
                <a:lnTo>
                  <a:pt x="143015" y="755119"/>
                </a:lnTo>
                <a:lnTo>
                  <a:pt x="111655" y="723759"/>
                </a:lnTo>
                <a:lnTo>
                  <a:pt x="83618" y="689340"/>
                </a:lnTo>
                <a:lnTo>
                  <a:pt x="59170" y="652126"/>
                </a:lnTo>
                <a:lnTo>
                  <a:pt x="38573" y="612381"/>
                </a:lnTo>
                <a:lnTo>
                  <a:pt x="22094" y="570371"/>
                </a:lnTo>
                <a:lnTo>
                  <a:pt x="9995" y="526359"/>
                </a:lnTo>
                <a:lnTo>
                  <a:pt x="2543" y="480609"/>
                </a:lnTo>
                <a:lnTo>
                  <a:pt x="0" y="433387"/>
                </a:lnTo>
                <a:lnTo>
                  <a:pt x="2543" y="386165"/>
                </a:lnTo>
                <a:lnTo>
                  <a:pt x="9995" y="340415"/>
                </a:lnTo>
                <a:lnTo>
                  <a:pt x="22094" y="296403"/>
                </a:lnTo>
                <a:lnTo>
                  <a:pt x="38573" y="254392"/>
                </a:lnTo>
                <a:lnTo>
                  <a:pt x="59170" y="214648"/>
                </a:lnTo>
                <a:lnTo>
                  <a:pt x="83618" y="177434"/>
                </a:lnTo>
                <a:lnTo>
                  <a:pt x="111655" y="143015"/>
                </a:lnTo>
                <a:lnTo>
                  <a:pt x="143015" y="111655"/>
                </a:lnTo>
                <a:lnTo>
                  <a:pt x="177434" y="83618"/>
                </a:lnTo>
                <a:lnTo>
                  <a:pt x="214648" y="59170"/>
                </a:lnTo>
                <a:lnTo>
                  <a:pt x="254392" y="38573"/>
                </a:lnTo>
                <a:lnTo>
                  <a:pt x="296403" y="22094"/>
                </a:lnTo>
                <a:lnTo>
                  <a:pt x="340415" y="9995"/>
                </a:lnTo>
                <a:lnTo>
                  <a:pt x="386165" y="2543"/>
                </a:lnTo>
                <a:lnTo>
                  <a:pt x="433387" y="0"/>
                </a:lnTo>
                <a:lnTo>
                  <a:pt x="480609" y="2543"/>
                </a:lnTo>
                <a:lnTo>
                  <a:pt x="526359" y="9995"/>
                </a:lnTo>
                <a:lnTo>
                  <a:pt x="570371" y="22094"/>
                </a:lnTo>
                <a:lnTo>
                  <a:pt x="612381" y="38573"/>
                </a:lnTo>
                <a:lnTo>
                  <a:pt x="652126" y="59170"/>
                </a:lnTo>
                <a:lnTo>
                  <a:pt x="689340" y="83618"/>
                </a:lnTo>
                <a:lnTo>
                  <a:pt x="723759" y="111655"/>
                </a:lnTo>
                <a:lnTo>
                  <a:pt x="755119" y="143015"/>
                </a:lnTo>
                <a:lnTo>
                  <a:pt x="783156" y="177434"/>
                </a:lnTo>
                <a:lnTo>
                  <a:pt x="807604" y="214648"/>
                </a:lnTo>
                <a:lnTo>
                  <a:pt x="828201" y="254392"/>
                </a:lnTo>
                <a:lnTo>
                  <a:pt x="844680" y="296403"/>
                </a:lnTo>
                <a:lnTo>
                  <a:pt x="856778" y="340415"/>
                </a:lnTo>
                <a:lnTo>
                  <a:pt x="864231" y="386165"/>
                </a:lnTo>
                <a:lnTo>
                  <a:pt x="866774" y="433387"/>
                </a:lnTo>
                <a:lnTo>
                  <a:pt x="864231" y="480609"/>
                </a:lnTo>
                <a:lnTo>
                  <a:pt x="856778" y="526359"/>
                </a:lnTo>
                <a:lnTo>
                  <a:pt x="844680" y="570371"/>
                </a:lnTo>
                <a:lnTo>
                  <a:pt x="828201" y="612381"/>
                </a:lnTo>
                <a:lnTo>
                  <a:pt x="807604" y="652126"/>
                </a:lnTo>
                <a:lnTo>
                  <a:pt x="783156" y="689340"/>
                </a:lnTo>
                <a:lnTo>
                  <a:pt x="755119" y="723759"/>
                </a:lnTo>
                <a:lnTo>
                  <a:pt x="723759" y="755119"/>
                </a:lnTo>
                <a:lnTo>
                  <a:pt x="689340" y="783156"/>
                </a:lnTo>
                <a:lnTo>
                  <a:pt x="652126" y="807604"/>
                </a:lnTo>
                <a:lnTo>
                  <a:pt x="612381" y="828201"/>
                </a:lnTo>
                <a:lnTo>
                  <a:pt x="570371" y="844680"/>
                </a:lnTo>
                <a:lnTo>
                  <a:pt x="526359" y="856778"/>
                </a:lnTo>
                <a:lnTo>
                  <a:pt x="480609" y="864231"/>
                </a:lnTo>
                <a:lnTo>
                  <a:pt x="433387" y="866774"/>
                </a:lnTo>
                <a:close/>
              </a:path>
            </a:pathLst>
          </a:custGeom>
          <a:solidFill>
            <a:srgbClr val="7EB5DE"/>
          </a:solidFill>
        </p:spPr>
        <p:txBody>
          <a:bodyPr wrap="square" lIns="0" tIns="0" rIns="0" bIns="0" rtlCol="0"/>
          <a:lstStyle/>
          <a:p>
            <a:endParaRPr/>
          </a:p>
        </p:txBody>
      </p:sp>
      <p:sp>
        <p:nvSpPr>
          <p:cNvPr id="14" name="object 14"/>
          <p:cNvSpPr txBox="1"/>
          <p:nvPr/>
        </p:nvSpPr>
        <p:spPr>
          <a:xfrm>
            <a:off x="8009621" y="857220"/>
            <a:ext cx="8063865" cy="8167621"/>
          </a:xfrm>
          <a:prstGeom prst="rect">
            <a:avLst/>
          </a:prstGeom>
          <a:ln>
            <a:noFill/>
          </a:ln>
        </p:spPr>
        <p:txBody>
          <a:bodyPr vert="horz" wrap="square" lIns="0" tIns="6350" rIns="0" bIns="0" rtlCol="0">
            <a:spAutoFit/>
          </a:bodyPr>
          <a:lstStyle/>
          <a:p>
            <a:pPr marL="878840" indent="-828675">
              <a:lnSpc>
                <a:spcPct val="100000"/>
              </a:lnSpc>
              <a:spcBef>
                <a:spcPts val="50"/>
              </a:spcBef>
              <a:buSzPct val="101162"/>
              <a:buAutoNum type="arabicPlain"/>
              <a:tabLst>
                <a:tab pos="878840" algn="l"/>
                <a:tab pos="879475" algn="l"/>
              </a:tabLst>
            </a:pPr>
            <a:r>
              <a:rPr lang="en-GB" sz="4400" b="1" i="1" spc="-125" dirty="0" smtClean="0">
                <a:solidFill>
                  <a:srgbClr val="FF0000"/>
                </a:solidFill>
                <a:latin typeface="Tahoma"/>
                <a:cs typeface="Tahoma"/>
              </a:rPr>
              <a:t>  </a:t>
            </a:r>
            <a:r>
              <a:rPr sz="4400" b="1" i="1" spc="-125" smtClean="0">
                <a:solidFill>
                  <a:srgbClr val="FF0000"/>
                </a:solidFill>
                <a:latin typeface="Tahoma"/>
                <a:cs typeface="Tahoma"/>
              </a:rPr>
              <a:t>INTRODUCTION</a:t>
            </a:r>
            <a:endParaRPr sz="4400" b="1" i="1" dirty="0">
              <a:solidFill>
                <a:srgbClr val="FF0000"/>
              </a:solidFill>
              <a:latin typeface="Tahoma"/>
              <a:cs typeface="Tahoma"/>
            </a:endParaRPr>
          </a:p>
          <a:p>
            <a:pPr marL="807085" indent="-756920">
              <a:lnSpc>
                <a:spcPct val="100000"/>
              </a:lnSpc>
              <a:spcBef>
                <a:spcPts val="3470"/>
              </a:spcBef>
              <a:buAutoNum type="arabicPlain"/>
              <a:tabLst>
                <a:tab pos="807085" algn="l"/>
                <a:tab pos="807720" algn="l"/>
              </a:tabLst>
            </a:pPr>
            <a:r>
              <a:rPr lang="en-IN" sz="4400" b="1" i="1" spc="-160" dirty="0" smtClean="0">
                <a:solidFill>
                  <a:srgbClr val="FF0000"/>
                </a:solidFill>
                <a:latin typeface="Tahoma"/>
                <a:cs typeface="Tahoma"/>
              </a:rPr>
              <a:t>  SYSTEM </a:t>
            </a:r>
            <a:r>
              <a:rPr lang="en-IN" sz="4400" b="1" i="1" spc="-160" dirty="0">
                <a:solidFill>
                  <a:srgbClr val="FF0000"/>
                </a:solidFill>
                <a:latin typeface="Tahoma"/>
                <a:cs typeface="Tahoma"/>
              </a:rPr>
              <a:t>REQUIRED</a:t>
            </a:r>
            <a:endParaRPr sz="4400" b="1" i="1" dirty="0">
              <a:solidFill>
                <a:srgbClr val="FF0000"/>
              </a:solidFill>
              <a:latin typeface="Tahoma"/>
              <a:cs typeface="Tahoma"/>
            </a:endParaRPr>
          </a:p>
          <a:p>
            <a:pPr marL="738505" indent="-688340">
              <a:lnSpc>
                <a:spcPct val="100000"/>
              </a:lnSpc>
              <a:spcBef>
                <a:spcPts val="2560"/>
              </a:spcBef>
              <a:buAutoNum type="arabicPlain"/>
              <a:tabLst>
                <a:tab pos="738505" algn="l"/>
                <a:tab pos="739140" algn="l"/>
              </a:tabLst>
            </a:pPr>
            <a:r>
              <a:rPr lang="en-IN" sz="4400" b="1" i="1" spc="-60" dirty="0" smtClean="0">
                <a:solidFill>
                  <a:srgbClr val="FF0000"/>
                </a:solidFill>
                <a:latin typeface="Tahoma"/>
                <a:cs typeface="Tahoma"/>
              </a:rPr>
              <a:t>  OVERVIEW</a:t>
            </a:r>
          </a:p>
          <a:p>
            <a:pPr marL="738505" indent="-688340">
              <a:lnSpc>
                <a:spcPct val="100000"/>
              </a:lnSpc>
              <a:spcBef>
                <a:spcPts val="2560"/>
              </a:spcBef>
              <a:buAutoNum type="arabicPlain"/>
              <a:tabLst>
                <a:tab pos="738505" algn="l"/>
                <a:tab pos="739140" algn="l"/>
              </a:tabLst>
            </a:pPr>
            <a:r>
              <a:rPr lang="en-IN" sz="4400" b="1" i="1" spc="-60" dirty="0" smtClean="0">
                <a:solidFill>
                  <a:srgbClr val="FF0000"/>
                </a:solidFill>
                <a:latin typeface="Tahoma"/>
                <a:cs typeface="Tahoma"/>
              </a:rPr>
              <a:t>  SCREENS</a:t>
            </a:r>
          </a:p>
          <a:p>
            <a:pPr marL="738505" indent="-688340">
              <a:lnSpc>
                <a:spcPct val="100000"/>
              </a:lnSpc>
              <a:spcBef>
                <a:spcPts val="2560"/>
              </a:spcBef>
              <a:buAutoNum type="arabicPlain"/>
              <a:tabLst>
                <a:tab pos="738505" algn="l"/>
                <a:tab pos="739140" algn="l"/>
              </a:tabLst>
            </a:pPr>
            <a:r>
              <a:rPr lang="en-IN" sz="4400" b="1" i="1" spc="-60" dirty="0" smtClean="0">
                <a:solidFill>
                  <a:srgbClr val="FF0000"/>
                </a:solidFill>
                <a:latin typeface="Tahoma"/>
                <a:cs typeface="Tahoma"/>
              </a:rPr>
              <a:t>  MODULES</a:t>
            </a:r>
            <a:endParaRPr lang="en-IN" sz="4400" b="1" i="1" spc="-60" dirty="0">
              <a:solidFill>
                <a:srgbClr val="FF0000"/>
              </a:solidFill>
              <a:latin typeface="Tahoma"/>
              <a:cs typeface="Tahoma"/>
            </a:endParaRPr>
          </a:p>
          <a:p>
            <a:pPr marL="738505" indent="-688340">
              <a:lnSpc>
                <a:spcPct val="100000"/>
              </a:lnSpc>
              <a:spcBef>
                <a:spcPts val="2560"/>
              </a:spcBef>
              <a:tabLst>
                <a:tab pos="738505" algn="l"/>
                <a:tab pos="739140" algn="l"/>
              </a:tabLst>
            </a:pPr>
            <a:r>
              <a:rPr lang="en-IN" sz="4400" b="1" i="1" spc="-60" dirty="0" smtClean="0">
                <a:solidFill>
                  <a:srgbClr val="FF0000"/>
                </a:solidFill>
                <a:latin typeface="Tahoma"/>
                <a:cs typeface="Tahoma"/>
              </a:rPr>
              <a:t>6    DATABASE</a:t>
            </a:r>
            <a:endParaRPr lang="en-IN" sz="4400" b="1" i="1" spc="-60" dirty="0">
              <a:solidFill>
                <a:srgbClr val="FF0000"/>
              </a:solidFill>
              <a:latin typeface="Tahoma"/>
              <a:cs typeface="Tahoma"/>
            </a:endParaRPr>
          </a:p>
          <a:p>
            <a:pPr marL="739140" indent="-688340">
              <a:lnSpc>
                <a:spcPct val="100000"/>
              </a:lnSpc>
              <a:spcBef>
                <a:spcPts val="3895"/>
              </a:spcBef>
              <a:tabLst>
                <a:tab pos="738505" algn="l"/>
                <a:tab pos="739140" algn="l"/>
              </a:tabLst>
            </a:pPr>
            <a:r>
              <a:rPr lang="en-GB" sz="4400" b="1" i="1" spc="-60" dirty="0" smtClean="0">
                <a:solidFill>
                  <a:srgbClr val="FF0000"/>
                </a:solidFill>
                <a:latin typeface="Tahoma"/>
                <a:cs typeface="Tahoma"/>
              </a:rPr>
              <a:t>7    </a:t>
            </a:r>
            <a:r>
              <a:rPr sz="4400" b="1" i="1" spc="-60" smtClean="0">
                <a:solidFill>
                  <a:srgbClr val="FF0000"/>
                </a:solidFill>
                <a:latin typeface="Tahoma"/>
                <a:cs typeface="Tahoma"/>
              </a:rPr>
              <a:t>CONCLUSION</a:t>
            </a:r>
            <a:endParaRPr sz="4400" b="1" i="1" dirty="0">
              <a:solidFill>
                <a:srgbClr val="FF0000"/>
              </a:solidFill>
              <a:latin typeface="Tahoma"/>
              <a:cs typeface="Tahoma"/>
            </a:endParaRPr>
          </a:p>
          <a:p>
            <a:pPr marL="738505" indent="-688340">
              <a:lnSpc>
                <a:spcPct val="100000"/>
              </a:lnSpc>
              <a:spcBef>
                <a:spcPts val="3590"/>
              </a:spcBef>
              <a:tabLst>
                <a:tab pos="738505" algn="l"/>
                <a:tab pos="739140" algn="l"/>
              </a:tabLst>
            </a:pPr>
            <a:r>
              <a:rPr lang="en-GB" sz="4400" b="1" i="1" spc="-110" dirty="0" smtClean="0">
                <a:solidFill>
                  <a:srgbClr val="FF0000"/>
                </a:solidFill>
                <a:latin typeface="Tahoma"/>
                <a:cs typeface="Tahoma"/>
              </a:rPr>
              <a:t>8    </a:t>
            </a:r>
            <a:r>
              <a:rPr sz="4400" b="1" i="1" spc="-110" smtClean="0">
                <a:solidFill>
                  <a:srgbClr val="FF0000"/>
                </a:solidFill>
                <a:latin typeface="Tahoma"/>
                <a:cs typeface="Tahoma"/>
              </a:rPr>
              <a:t>FUTURE</a:t>
            </a:r>
            <a:r>
              <a:rPr sz="4400" b="1" i="1" spc="-175" smtClean="0">
                <a:solidFill>
                  <a:srgbClr val="FF0000"/>
                </a:solidFill>
                <a:latin typeface="Tahoma"/>
                <a:cs typeface="Tahoma"/>
              </a:rPr>
              <a:t> </a:t>
            </a:r>
            <a:r>
              <a:rPr sz="4400" b="1" i="1" spc="-145" dirty="0">
                <a:solidFill>
                  <a:srgbClr val="FF0000"/>
                </a:solidFill>
                <a:latin typeface="Tahoma"/>
                <a:cs typeface="Tahoma"/>
              </a:rPr>
              <a:t>SCOPE</a:t>
            </a:r>
            <a:endParaRPr sz="4400" b="1" i="1" dirty="0">
              <a:solidFill>
                <a:srgbClr val="FF0000"/>
              </a:solidFill>
              <a:latin typeface="Tahoma"/>
              <a:cs typeface="Tahoma"/>
            </a:endParaRPr>
          </a:p>
        </p:txBody>
      </p:sp>
      <p:sp>
        <p:nvSpPr>
          <p:cNvPr id="19" name="object 5">
            <a:extLst>
              <a:ext uri="{FF2B5EF4-FFF2-40B4-BE49-F238E27FC236}">
                <a16:creationId xmlns="" xmlns:a16="http://schemas.microsoft.com/office/drawing/2014/main" id="{6E52786A-ACE8-FC25-7B6D-3991BDF75AAE}"/>
              </a:ext>
            </a:extLst>
          </p:cNvPr>
          <p:cNvSpPr/>
          <p:nvPr/>
        </p:nvSpPr>
        <p:spPr>
          <a:xfrm>
            <a:off x="857193" y="214314"/>
            <a:ext cx="142875" cy="9786970"/>
          </a:xfrm>
          <a:custGeom>
            <a:avLst/>
            <a:gdLst/>
            <a:ahLst/>
            <a:cxnLst/>
            <a:rect l="l" t="t" r="r" b="b"/>
            <a:pathLst>
              <a:path w="762000" h="4657725">
                <a:moveTo>
                  <a:pt x="761999" y="4657260"/>
                </a:moveTo>
                <a:lnTo>
                  <a:pt x="0" y="4657260"/>
                </a:lnTo>
                <a:lnTo>
                  <a:pt x="0" y="0"/>
                </a:lnTo>
                <a:lnTo>
                  <a:pt x="761999" y="0"/>
                </a:lnTo>
                <a:lnTo>
                  <a:pt x="761999" y="4657260"/>
                </a:lnTo>
                <a:close/>
              </a:path>
            </a:pathLst>
          </a:custGeom>
          <a:solidFill>
            <a:schemeClr val="tx1">
              <a:lumMod val="95000"/>
              <a:lumOff val="5000"/>
            </a:schemeClr>
          </a:solidFill>
        </p:spPr>
        <p:txBody>
          <a:bodyPr wrap="square" lIns="0" tIns="0" rIns="0" bIns="0" rtlCol="0"/>
          <a:lstStyle/>
          <a:p>
            <a:endParaRPr/>
          </a:p>
        </p:txBody>
      </p:sp>
      <p:sp>
        <p:nvSpPr>
          <p:cNvPr id="23" name="object 5">
            <a:extLst>
              <a:ext uri="{FF2B5EF4-FFF2-40B4-BE49-F238E27FC236}">
                <a16:creationId xmlns="" xmlns:a16="http://schemas.microsoft.com/office/drawing/2014/main" id="{C240B3F4-BCBB-33C0-2204-5927DC162877}"/>
              </a:ext>
            </a:extLst>
          </p:cNvPr>
          <p:cNvSpPr/>
          <p:nvPr/>
        </p:nvSpPr>
        <p:spPr>
          <a:xfrm>
            <a:off x="-78622" y="-142912"/>
            <a:ext cx="446492" cy="10572824"/>
          </a:xfrm>
          <a:custGeom>
            <a:avLst/>
            <a:gdLst/>
            <a:ahLst/>
            <a:cxnLst/>
            <a:rect l="l" t="t" r="r" b="b"/>
            <a:pathLst>
              <a:path w="762000" h="4657725">
                <a:moveTo>
                  <a:pt x="761999" y="4657260"/>
                </a:moveTo>
                <a:lnTo>
                  <a:pt x="0" y="4657260"/>
                </a:lnTo>
                <a:lnTo>
                  <a:pt x="0" y="0"/>
                </a:lnTo>
                <a:lnTo>
                  <a:pt x="761999" y="0"/>
                </a:lnTo>
                <a:lnTo>
                  <a:pt x="761999" y="4657260"/>
                </a:lnTo>
                <a:close/>
              </a:path>
            </a:pathLst>
          </a:custGeom>
          <a:solidFill>
            <a:schemeClr val="tx1">
              <a:lumMod val="95000"/>
              <a:lumOff val="5000"/>
            </a:schemeClr>
          </a:solidFill>
        </p:spPr>
        <p:txBody>
          <a:bodyPr wrap="square" lIns="0" tIns="0" rIns="0" bIns="0" rtlCol="0"/>
          <a:lstStyle/>
          <a:p>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4000"/>
            <a:lum/>
          </a:blip>
          <a:srcRect/>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993588" y="-11299"/>
            <a:ext cx="17288300" cy="10287000"/>
            <a:chOff x="997843" y="92"/>
            <a:chExt cx="17288300" cy="10287000"/>
          </a:xfrm>
        </p:grpSpPr>
        <p:sp>
          <p:nvSpPr>
            <p:cNvPr id="3" name="object 3"/>
            <p:cNvSpPr/>
            <p:nvPr/>
          </p:nvSpPr>
          <p:spPr>
            <a:xfrm>
              <a:off x="14352318" y="92"/>
              <a:ext cx="3933825" cy="10287000"/>
            </a:xfrm>
            <a:custGeom>
              <a:avLst/>
              <a:gdLst/>
              <a:ahLst/>
              <a:cxnLst/>
              <a:rect l="l" t="t" r="r" b="b"/>
              <a:pathLst>
                <a:path w="3933825" h="10287000">
                  <a:moveTo>
                    <a:pt x="3933824" y="10286816"/>
                  </a:moveTo>
                  <a:lnTo>
                    <a:pt x="0" y="10286816"/>
                  </a:lnTo>
                  <a:lnTo>
                    <a:pt x="0" y="0"/>
                  </a:lnTo>
                  <a:lnTo>
                    <a:pt x="3933824" y="0"/>
                  </a:lnTo>
                  <a:lnTo>
                    <a:pt x="3933824" y="10286816"/>
                  </a:lnTo>
                  <a:close/>
                </a:path>
              </a:pathLst>
            </a:custGeom>
            <a:solidFill>
              <a:srgbClr val="BCCC77"/>
            </a:solidFill>
          </p:spPr>
          <p:txBody>
            <a:bodyPr wrap="square" lIns="0" tIns="0" rIns="0" bIns="0" rtlCol="0"/>
            <a:lstStyle/>
            <a:p>
              <a:endParaRPr/>
            </a:p>
          </p:txBody>
        </p:sp>
        <p:sp>
          <p:nvSpPr>
            <p:cNvPr id="4" name="object 4"/>
            <p:cNvSpPr/>
            <p:nvPr/>
          </p:nvSpPr>
          <p:spPr>
            <a:xfrm>
              <a:off x="997843" y="9282113"/>
              <a:ext cx="16182975" cy="0"/>
            </a:xfrm>
            <a:custGeom>
              <a:avLst/>
              <a:gdLst/>
              <a:ahLst/>
              <a:cxnLst/>
              <a:rect l="l" t="t" r="r" b="b"/>
              <a:pathLst>
                <a:path w="16182975">
                  <a:moveTo>
                    <a:pt x="0" y="0"/>
                  </a:moveTo>
                  <a:lnTo>
                    <a:pt x="16182973" y="0"/>
                  </a:lnTo>
                </a:path>
              </a:pathLst>
            </a:custGeom>
            <a:ln w="47624">
              <a:solidFill>
                <a:schemeClr val="bg1"/>
              </a:solidFill>
            </a:ln>
          </p:spPr>
          <p:txBody>
            <a:bodyPr wrap="square" lIns="0" tIns="0" rIns="0" bIns="0" rtlCol="0"/>
            <a:lstStyle/>
            <a:p>
              <a:endParaRPr/>
            </a:p>
          </p:txBody>
        </p:sp>
        <p:sp>
          <p:nvSpPr>
            <p:cNvPr id="5" name="object 5"/>
            <p:cNvSpPr/>
            <p:nvPr/>
          </p:nvSpPr>
          <p:spPr>
            <a:xfrm>
              <a:off x="11855577" y="2271081"/>
              <a:ext cx="5629275" cy="5629275"/>
            </a:xfrm>
            <a:custGeom>
              <a:avLst/>
              <a:gdLst/>
              <a:ahLst/>
              <a:cxnLst/>
              <a:rect l="l" t="t" r="r" b="b"/>
              <a:pathLst>
                <a:path w="5629275" h="5629275">
                  <a:moveTo>
                    <a:pt x="2814637" y="5629274"/>
                  </a:moveTo>
                  <a:lnTo>
                    <a:pt x="2766156" y="5628865"/>
                  </a:lnTo>
                  <a:lnTo>
                    <a:pt x="2717874" y="5627642"/>
                  </a:lnTo>
                  <a:lnTo>
                    <a:pt x="2669796" y="5625611"/>
                  </a:lnTo>
                  <a:lnTo>
                    <a:pt x="2621929" y="5622780"/>
                  </a:lnTo>
                  <a:lnTo>
                    <a:pt x="2574281" y="5619155"/>
                  </a:lnTo>
                  <a:lnTo>
                    <a:pt x="2526856" y="5614742"/>
                  </a:lnTo>
                  <a:lnTo>
                    <a:pt x="2479663" y="5609548"/>
                  </a:lnTo>
                  <a:lnTo>
                    <a:pt x="2432707" y="5603579"/>
                  </a:lnTo>
                  <a:lnTo>
                    <a:pt x="2385995" y="5596843"/>
                  </a:lnTo>
                  <a:lnTo>
                    <a:pt x="2339534" y="5589345"/>
                  </a:lnTo>
                  <a:lnTo>
                    <a:pt x="2293330" y="5581092"/>
                  </a:lnTo>
                  <a:lnTo>
                    <a:pt x="2247389" y="5572090"/>
                  </a:lnTo>
                  <a:lnTo>
                    <a:pt x="2201719" y="5562347"/>
                  </a:lnTo>
                  <a:lnTo>
                    <a:pt x="2156325" y="5551869"/>
                  </a:lnTo>
                  <a:lnTo>
                    <a:pt x="2111215" y="5540662"/>
                  </a:lnTo>
                  <a:lnTo>
                    <a:pt x="2066395" y="5528732"/>
                  </a:lnTo>
                  <a:lnTo>
                    <a:pt x="2021871" y="5516087"/>
                  </a:lnTo>
                  <a:lnTo>
                    <a:pt x="1977650" y="5502733"/>
                  </a:lnTo>
                  <a:lnTo>
                    <a:pt x="1933738" y="5488677"/>
                  </a:lnTo>
                  <a:lnTo>
                    <a:pt x="1890143" y="5473924"/>
                  </a:lnTo>
                  <a:lnTo>
                    <a:pt x="1846870" y="5458482"/>
                  </a:lnTo>
                  <a:lnTo>
                    <a:pt x="1803926" y="5442358"/>
                  </a:lnTo>
                  <a:lnTo>
                    <a:pt x="1761318" y="5425556"/>
                  </a:lnTo>
                  <a:lnTo>
                    <a:pt x="1719053" y="5408086"/>
                  </a:lnTo>
                  <a:lnTo>
                    <a:pt x="1677136" y="5389952"/>
                  </a:lnTo>
                  <a:lnTo>
                    <a:pt x="1635575" y="5371161"/>
                  </a:lnTo>
                  <a:lnTo>
                    <a:pt x="1594375" y="5351720"/>
                  </a:lnTo>
                  <a:lnTo>
                    <a:pt x="1553544" y="5331636"/>
                  </a:lnTo>
                  <a:lnTo>
                    <a:pt x="1513088" y="5310914"/>
                  </a:lnTo>
                  <a:lnTo>
                    <a:pt x="1473013" y="5289562"/>
                  </a:lnTo>
                  <a:lnTo>
                    <a:pt x="1433327" y="5267586"/>
                  </a:lnTo>
                  <a:lnTo>
                    <a:pt x="1394035" y="5244993"/>
                  </a:lnTo>
                  <a:lnTo>
                    <a:pt x="1355145" y="5221789"/>
                  </a:lnTo>
                  <a:lnTo>
                    <a:pt x="1316662" y="5197981"/>
                  </a:lnTo>
                  <a:lnTo>
                    <a:pt x="1278594" y="5173575"/>
                  </a:lnTo>
                  <a:lnTo>
                    <a:pt x="1240946" y="5148578"/>
                  </a:lnTo>
                  <a:lnTo>
                    <a:pt x="1203726" y="5122996"/>
                  </a:lnTo>
                  <a:lnTo>
                    <a:pt x="1166940" y="5096836"/>
                  </a:lnTo>
                  <a:lnTo>
                    <a:pt x="1130594" y="5070105"/>
                  </a:lnTo>
                  <a:lnTo>
                    <a:pt x="1094696" y="5042809"/>
                  </a:lnTo>
                  <a:lnTo>
                    <a:pt x="1059251" y="5014954"/>
                  </a:lnTo>
                  <a:lnTo>
                    <a:pt x="1024266" y="4986548"/>
                  </a:lnTo>
                  <a:lnTo>
                    <a:pt x="989748" y="4957596"/>
                  </a:lnTo>
                  <a:lnTo>
                    <a:pt x="955703" y="4928105"/>
                  </a:lnTo>
                  <a:lnTo>
                    <a:pt x="922138" y="4898082"/>
                  </a:lnTo>
                  <a:lnTo>
                    <a:pt x="889060" y="4867534"/>
                  </a:lnTo>
                  <a:lnTo>
                    <a:pt x="856474" y="4836466"/>
                  </a:lnTo>
                  <a:lnTo>
                    <a:pt x="824388" y="4804886"/>
                  </a:lnTo>
                  <a:lnTo>
                    <a:pt x="792807" y="4772799"/>
                  </a:lnTo>
                  <a:lnTo>
                    <a:pt x="761740" y="4740214"/>
                  </a:lnTo>
                  <a:lnTo>
                    <a:pt x="731191" y="4707135"/>
                  </a:lnTo>
                  <a:lnTo>
                    <a:pt x="701168" y="4673570"/>
                  </a:lnTo>
                  <a:lnTo>
                    <a:pt x="671678" y="4639525"/>
                  </a:lnTo>
                  <a:lnTo>
                    <a:pt x="642726" y="4605007"/>
                  </a:lnTo>
                  <a:lnTo>
                    <a:pt x="614319" y="4570022"/>
                  </a:lnTo>
                  <a:lnTo>
                    <a:pt x="586464" y="4534578"/>
                  </a:lnTo>
                  <a:lnTo>
                    <a:pt x="559168" y="4498679"/>
                  </a:lnTo>
                  <a:lnTo>
                    <a:pt x="532437" y="4462333"/>
                  </a:lnTo>
                  <a:lnTo>
                    <a:pt x="506277" y="4425547"/>
                  </a:lnTo>
                  <a:lnTo>
                    <a:pt x="480695" y="4388327"/>
                  </a:lnTo>
                  <a:lnTo>
                    <a:pt x="455698" y="4350680"/>
                  </a:lnTo>
                  <a:lnTo>
                    <a:pt x="431292" y="4312611"/>
                  </a:lnTo>
                  <a:lnTo>
                    <a:pt x="407484" y="4274128"/>
                  </a:lnTo>
                  <a:lnTo>
                    <a:pt x="384280" y="4235238"/>
                  </a:lnTo>
                  <a:lnTo>
                    <a:pt x="361687" y="4195946"/>
                  </a:lnTo>
                  <a:lnTo>
                    <a:pt x="339711" y="4156260"/>
                  </a:lnTo>
                  <a:lnTo>
                    <a:pt x="318359" y="4116185"/>
                  </a:lnTo>
                  <a:lnTo>
                    <a:pt x="297638" y="4075729"/>
                  </a:lnTo>
                  <a:lnTo>
                    <a:pt x="277553" y="4034898"/>
                  </a:lnTo>
                  <a:lnTo>
                    <a:pt x="258112" y="3993699"/>
                  </a:lnTo>
                  <a:lnTo>
                    <a:pt x="239322" y="3952137"/>
                  </a:lnTo>
                  <a:lnTo>
                    <a:pt x="221188" y="3910220"/>
                  </a:lnTo>
                  <a:lnTo>
                    <a:pt x="203717" y="3867955"/>
                  </a:lnTo>
                  <a:lnTo>
                    <a:pt x="186916" y="3825347"/>
                  </a:lnTo>
                  <a:lnTo>
                    <a:pt x="170791" y="3782403"/>
                  </a:lnTo>
                  <a:lnTo>
                    <a:pt x="155349" y="3739131"/>
                  </a:lnTo>
                  <a:lnTo>
                    <a:pt x="140597" y="3695535"/>
                  </a:lnTo>
                  <a:lnTo>
                    <a:pt x="126540" y="3651624"/>
                  </a:lnTo>
                  <a:lnTo>
                    <a:pt x="113186" y="3607403"/>
                  </a:lnTo>
                  <a:lnTo>
                    <a:pt x="100541" y="3562879"/>
                  </a:lnTo>
                  <a:lnTo>
                    <a:pt x="88612" y="3518058"/>
                  </a:lnTo>
                  <a:lnTo>
                    <a:pt x="77405" y="3472948"/>
                  </a:lnTo>
                  <a:lnTo>
                    <a:pt x="66926" y="3427555"/>
                  </a:lnTo>
                  <a:lnTo>
                    <a:pt x="57183" y="3381884"/>
                  </a:lnTo>
                  <a:lnTo>
                    <a:pt x="48182" y="3335944"/>
                  </a:lnTo>
                  <a:lnTo>
                    <a:pt x="39929" y="3289739"/>
                  </a:lnTo>
                  <a:lnTo>
                    <a:pt x="32430" y="3243278"/>
                  </a:lnTo>
                  <a:lnTo>
                    <a:pt x="25694" y="3196566"/>
                  </a:lnTo>
                  <a:lnTo>
                    <a:pt x="19725" y="3149610"/>
                  </a:lnTo>
                  <a:lnTo>
                    <a:pt x="14531" y="3102417"/>
                  </a:lnTo>
                  <a:lnTo>
                    <a:pt x="10118" y="3054993"/>
                  </a:lnTo>
                  <a:lnTo>
                    <a:pt x="6493" y="3007344"/>
                  </a:lnTo>
                  <a:lnTo>
                    <a:pt x="3662" y="2959477"/>
                  </a:lnTo>
                  <a:lnTo>
                    <a:pt x="1632" y="2911400"/>
                  </a:lnTo>
                  <a:lnTo>
                    <a:pt x="409" y="2863117"/>
                  </a:lnTo>
                  <a:lnTo>
                    <a:pt x="0" y="2814637"/>
                  </a:lnTo>
                  <a:lnTo>
                    <a:pt x="409" y="2766156"/>
                  </a:lnTo>
                  <a:lnTo>
                    <a:pt x="1632" y="2717874"/>
                  </a:lnTo>
                  <a:lnTo>
                    <a:pt x="3662" y="2669796"/>
                  </a:lnTo>
                  <a:lnTo>
                    <a:pt x="6493" y="2621929"/>
                  </a:lnTo>
                  <a:lnTo>
                    <a:pt x="10118" y="2574281"/>
                  </a:lnTo>
                  <a:lnTo>
                    <a:pt x="14531" y="2526856"/>
                  </a:lnTo>
                  <a:lnTo>
                    <a:pt x="19725" y="2479663"/>
                  </a:lnTo>
                  <a:lnTo>
                    <a:pt x="25694" y="2432707"/>
                  </a:lnTo>
                  <a:lnTo>
                    <a:pt x="32430" y="2385995"/>
                  </a:lnTo>
                  <a:lnTo>
                    <a:pt x="39929" y="2339534"/>
                  </a:lnTo>
                  <a:lnTo>
                    <a:pt x="48182" y="2293330"/>
                  </a:lnTo>
                  <a:lnTo>
                    <a:pt x="57183" y="2247389"/>
                  </a:lnTo>
                  <a:lnTo>
                    <a:pt x="66926" y="2201719"/>
                  </a:lnTo>
                  <a:lnTo>
                    <a:pt x="77405" y="2156325"/>
                  </a:lnTo>
                  <a:lnTo>
                    <a:pt x="88612" y="2111215"/>
                  </a:lnTo>
                  <a:lnTo>
                    <a:pt x="100541" y="2066395"/>
                  </a:lnTo>
                  <a:lnTo>
                    <a:pt x="113186" y="2021871"/>
                  </a:lnTo>
                  <a:lnTo>
                    <a:pt x="126540" y="1977650"/>
                  </a:lnTo>
                  <a:lnTo>
                    <a:pt x="140597" y="1933738"/>
                  </a:lnTo>
                  <a:lnTo>
                    <a:pt x="155349" y="1890143"/>
                  </a:lnTo>
                  <a:lnTo>
                    <a:pt x="170791" y="1846870"/>
                  </a:lnTo>
                  <a:lnTo>
                    <a:pt x="186916" y="1803926"/>
                  </a:lnTo>
                  <a:lnTo>
                    <a:pt x="203717" y="1761318"/>
                  </a:lnTo>
                  <a:lnTo>
                    <a:pt x="221188" y="1719053"/>
                  </a:lnTo>
                  <a:lnTo>
                    <a:pt x="239322" y="1677136"/>
                  </a:lnTo>
                  <a:lnTo>
                    <a:pt x="258112" y="1635575"/>
                  </a:lnTo>
                  <a:lnTo>
                    <a:pt x="277553" y="1594375"/>
                  </a:lnTo>
                  <a:lnTo>
                    <a:pt x="297638" y="1553544"/>
                  </a:lnTo>
                  <a:lnTo>
                    <a:pt x="318359" y="1513088"/>
                  </a:lnTo>
                  <a:lnTo>
                    <a:pt x="339711" y="1473013"/>
                  </a:lnTo>
                  <a:lnTo>
                    <a:pt x="361687" y="1433327"/>
                  </a:lnTo>
                  <a:lnTo>
                    <a:pt x="384280" y="1394035"/>
                  </a:lnTo>
                  <a:lnTo>
                    <a:pt x="407484" y="1355145"/>
                  </a:lnTo>
                  <a:lnTo>
                    <a:pt x="431292" y="1316662"/>
                  </a:lnTo>
                  <a:lnTo>
                    <a:pt x="455698" y="1278594"/>
                  </a:lnTo>
                  <a:lnTo>
                    <a:pt x="480695" y="1240946"/>
                  </a:lnTo>
                  <a:lnTo>
                    <a:pt x="506277" y="1203726"/>
                  </a:lnTo>
                  <a:lnTo>
                    <a:pt x="532437" y="1166940"/>
                  </a:lnTo>
                  <a:lnTo>
                    <a:pt x="559168" y="1130594"/>
                  </a:lnTo>
                  <a:lnTo>
                    <a:pt x="586464" y="1094696"/>
                  </a:lnTo>
                  <a:lnTo>
                    <a:pt x="614319" y="1059251"/>
                  </a:lnTo>
                  <a:lnTo>
                    <a:pt x="642726" y="1024266"/>
                  </a:lnTo>
                  <a:lnTo>
                    <a:pt x="671678" y="989748"/>
                  </a:lnTo>
                  <a:lnTo>
                    <a:pt x="701168" y="955703"/>
                  </a:lnTo>
                  <a:lnTo>
                    <a:pt x="731191" y="922138"/>
                  </a:lnTo>
                  <a:lnTo>
                    <a:pt x="761740" y="889060"/>
                  </a:lnTo>
                  <a:lnTo>
                    <a:pt x="792807" y="856474"/>
                  </a:lnTo>
                  <a:lnTo>
                    <a:pt x="824388" y="824388"/>
                  </a:lnTo>
                  <a:lnTo>
                    <a:pt x="856474" y="792807"/>
                  </a:lnTo>
                  <a:lnTo>
                    <a:pt x="889060" y="761740"/>
                  </a:lnTo>
                  <a:lnTo>
                    <a:pt x="922138" y="731191"/>
                  </a:lnTo>
                  <a:lnTo>
                    <a:pt x="955703" y="701168"/>
                  </a:lnTo>
                  <a:lnTo>
                    <a:pt x="989748" y="671678"/>
                  </a:lnTo>
                  <a:lnTo>
                    <a:pt x="1024266" y="642726"/>
                  </a:lnTo>
                  <a:lnTo>
                    <a:pt x="1059251" y="614319"/>
                  </a:lnTo>
                  <a:lnTo>
                    <a:pt x="1094696" y="586464"/>
                  </a:lnTo>
                  <a:lnTo>
                    <a:pt x="1130594" y="559168"/>
                  </a:lnTo>
                  <a:lnTo>
                    <a:pt x="1166940" y="532437"/>
                  </a:lnTo>
                  <a:lnTo>
                    <a:pt x="1203726" y="506277"/>
                  </a:lnTo>
                  <a:lnTo>
                    <a:pt x="1240946" y="480695"/>
                  </a:lnTo>
                  <a:lnTo>
                    <a:pt x="1278594" y="455698"/>
                  </a:lnTo>
                  <a:lnTo>
                    <a:pt x="1316662" y="431292"/>
                  </a:lnTo>
                  <a:lnTo>
                    <a:pt x="1355145" y="407484"/>
                  </a:lnTo>
                  <a:lnTo>
                    <a:pt x="1394035" y="384280"/>
                  </a:lnTo>
                  <a:lnTo>
                    <a:pt x="1433327" y="361687"/>
                  </a:lnTo>
                  <a:lnTo>
                    <a:pt x="1473013" y="339711"/>
                  </a:lnTo>
                  <a:lnTo>
                    <a:pt x="1513088" y="318359"/>
                  </a:lnTo>
                  <a:lnTo>
                    <a:pt x="1553544" y="297638"/>
                  </a:lnTo>
                  <a:lnTo>
                    <a:pt x="1594375" y="277553"/>
                  </a:lnTo>
                  <a:lnTo>
                    <a:pt x="1635575" y="258112"/>
                  </a:lnTo>
                  <a:lnTo>
                    <a:pt x="1677136" y="239322"/>
                  </a:lnTo>
                  <a:lnTo>
                    <a:pt x="1719053" y="221188"/>
                  </a:lnTo>
                  <a:lnTo>
                    <a:pt x="1761318" y="203717"/>
                  </a:lnTo>
                  <a:lnTo>
                    <a:pt x="1803926" y="186916"/>
                  </a:lnTo>
                  <a:lnTo>
                    <a:pt x="1846870" y="170791"/>
                  </a:lnTo>
                  <a:lnTo>
                    <a:pt x="1890143" y="155349"/>
                  </a:lnTo>
                  <a:lnTo>
                    <a:pt x="1933738" y="140597"/>
                  </a:lnTo>
                  <a:lnTo>
                    <a:pt x="1977650" y="126540"/>
                  </a:lnTo>
                  <a:lnTo>
                    <a:pt x="2021871" y="113186"/>
                  </a:lnTo>
                  <a:lnTo>
                    <a:pt x="2066395" y="100541"/>
                  </a:lnTo>
                  <a:lnTo>
                    <a:pt x="2111215" y="88612"/>
                  </a:lnTo>
                  <a:lnTo>
                    <a:pt x="2156325" y="77405"/>
                  </a:lnTo>
                  <a:lnTo>
                    <a:pt x="2201719" y="66926"/>
                  </a:lnTo>
                  <a:lnTo>
                    <a:pt x="2247389" y="57183"/>
                  </a:lnTo>
                  <a:lnTo>
                    <a:pt x="2293330" y="48182"/>
                  </a:lnTo>
                  <a:lnTo>
                    <a:pt x="2339534" y="39929"/>
                  </a:lnTo>
                  <a:lnTo>
                    <a:pt x="2385995" y="32430"/>
                  </a:lnTo>
                  <a:lnTo>
                    <a:pt x="2432707" y="25694"/>
                  </a:lnTo>
                  <a:lnTo>
                    <a:pt x="2479663" y="19725"/>
                  </a:lnTo>
                  <a:lnTo>
                    <a:pt x="2526856" y="14531"/>
                  </a:lnTo>
                  <a:lnTo>
                    <a:pt x="2574281" y="10118"/>
                  </a:lnTo>
                  <a:lnTo>
                    <a:pt x="2621929" y="6493"/>
                  </a:lnTo>
                  <a:lnTo>
                    <a:pt x="2669796" y="3662"/>
                  </a:lnTo>
                  <a:lnTo>
                    <a:pt x="2717874" y="1632"/>
                  </a:lnTo>
                  <a:lnTo>
                    <a:pt x="2766156" y="409"/>
                  </a:lnTo>
                  <a:lnTo>
                    <a:pt x="2814637" y="0"/>
                  </a:lnTo>
                  <a:lnTo>
                    <a:pt x="2863117" y="409"/>
                  </a:lnTo>
                  <a:lnTo>
                    <a:pt x="2911400" y="1632"/>
                  </a:lnTo>
                  <a:lnTo>
                    <a:pt x="2959477" y="3662"/>
                  </a:lnTo>
                  <a:lnTo>
                    <a:pt x="3007344" y="6493"/>
                  </a:lnTo>
                  <a:lnTo>
                    <a:pt x="3054993" y="10118"/>
                  </a:lnTo>
                  <a:lnTo>
                    <a:pt x="3102417" y="14531"/>
                  </a:lnTo>
                  <a:lnTo>
                    <a:pt x="3149610" y="19725"/>
                  </a:lnTo>
                  <a:lnTo>
                    <a:pt x="3196566" y="25694"/>
                  </a:lnTo>
                  <a:lnTo>
                    <a:pt x="3243278" y="32430"/>
                  </a:lnTo>
                  <a:lnTo>
                    <a:pt x="3289739" y="39929"/>
                  </a:lnTo>
                  <a:lnTo>
                    <a:pt x="3335944" y="48182"/>
                  </a:lnTo>
                  <a:lnTo>
                    <a:pt x="3381884" y="57183"/>
                  </a:lnTo>
                  <a:lnTo>
                    <a:pt x="3427555" y="66926"/>
                  </a:lnTo>
                  <a:lnTo>
                    <a:pt x="3472948" y="77405"/>
                  </a:lnTo>
                  <a:lnTo>
                    <a:pt x="3518058" y="88612"/>
                  </a:lnTo>
                  <a:lnTo>
                    <a:pt x="3562879" y="100541"/>
                  </a:lnTo>
                  <a:lnTo>
                    <a:pt x="3607403" y="113186"/>
                  </a:lnTo>
                  <a:lnTo>
                    <a:pt x="3651624" y="126540"/>
                  </a:lnTo>
                  <a:lnTo>
                    <a:pt x="3695535" y="140597"/>
                  </a:lnTo>
                  <a:lnTo>
                    <a:pt x="3739131" y="155349"/>
                  </a:lnTo>
                  <a:lnTo>
                    <a:pt x="3782403" y="170791"/>
                  </a:lnTo>
                  <a:lnTo>
                    <a:pt x="3825347" y="186916"/>
                  </a:lnTo>
                  <a:lnTo>
                    <a:pt x="3867955" y="203717"/>
                  </a:lnTo>
                  <a:lnTo>
                    <a:pt x="3910220" y="221188"/>
                  </a:lnTo>
                  <a:lnTo>
                    <a:pt x="3952137" y="239322"/>
                  </a:lnTo>
                  <a:lnTo>
                    <a:pt x="3993699" y="258112"/>
                  </a:lnTo>
                  <a:lnTo>
                    <a:pt x="4034898" y="277553"/>
                  </a:lnTo>
                  <a:lnTo>
                    <a:pt x="4075729" y="297638"/>
                  </a:lnTo>
                  <a:lnTo>
                    <a:pt x="4116185" y="318359"/>
                  </a:lnTo>
                  <a:lnTo>
                    <a:pt x="4156260" y="339711"/>
                  </a:lnTo>
                  <a:lnTo>
                    <a:pt x="4195946" y="361687"/>
                  </a:lnTo>
                  <a:lnTo>
                    <a:pt x="4235238" y="384280"/>
                  </a:lnTo>
                  <a:lnTo>
                    <a:pt x="4274128" y="407484"/>
                  </a:lnTo>
                  <a:lnTo>
                    <a:pt x="4312611" y="431292"/>
                  </a:lnTo>
                  <a:lnTo>
                    <a:pt x="4350680" y="455698"/>
                  </a:lnTo>
                  <a:lnTo>
                    <a:pt x="4388327" y="480695"/>
                  </a:lnTo>
                  <a:lnTo>
                    <a:pt x="4425547" y="506277"/>
                  </a:lnTo>
                  <a:lnTo>
                    <a:pt x="4462333" y="532437"/>
                  </a:lnTo>
                  <a:lnTo>
                    <a:pt x="4498679" y="559168"/>
                  </a:lnTo>
                  <a:lnTo>
                    <a:pt x="4534578" y="586464"/>
                  </a:lnTo>
                  <a:lnTo>
                    <a:pt x="4570022" y="614319"/>
                  </a:lnTo>
                  <a:lnTo>
                    <a:pt x="4605007" y="642726"/>
                  </a:lnTo>
                  <a:lnTo>
                    <a:pt x="4639525" y="671678"/>
                  </a:lnTo>
                  <a:lnTo>
                    <a:pt x="4673570" y="701168"/>
                  </a:lnTo>
                  <a:lnTo>
                    <a:pt x="4707135" y="731191"/>
                  </a:lnTo>
                  <a:lnTo>
                    <a:pt x="4740214" y="761740"/>
                  </a:lnTo>
                  <a:lnTo>
                    <a:pt x="4772799" y="792807"/>
                  </a:lnTo>
                  <a:lnTo>
                    <a:pt x="4804886" y="824388"/>
                  </a:lnTo>
                  <a:lnTo>
                    <a:pt x="4836466" y="856474"/>
                  </a:lnTo>
                  <a:lnTo>
                    <a:pt x="4867534" y="889060"/>
                  </a:lnTo>
                  <a:lnTo>
                    <a:pt x="4898082" y="922138"/>
                  </a:lnTo>
                  <a:lnTo>
                    <a:pt x="4928105" y="955703"/>
                  </a:lnTo>
                  <a:lnTo>
                    <a:pt x="4957596" y="989748"/>
                  </a:lnTo>
                  <a:lnTo>
                    <a:pt x="4986548" y="1024266"/>
                  </a:lnTo>
                  <a:lnTo>
                    <a:pt x="5014954" y="1059251"/>
                  </a:lnTo>
                  <a:lnTo>
                    <a:pt x="5042809" y="1094696"/>
                  </a:lnTo>
                  <a:lnTo>
                    <a:pt x="5070105" y="1130594"/>
                  </a:lnTo>
                  <a:lnTo>
                    <a:pt x="5096836" y="1166940"/>
                  </a:lnTo>
                  <a:lnTo>
                    <a:pt x="5122996" y="1203726"/>
                  </a:lnTo>
                  <a:lnTo>
                    <a:pt x="5148578" y="1240946"/>
                  </a:lnTo>
                  <a:lnTo>
                    <a:pt x="5173575" y="1278594"/>
                  </a:lnTo>
                  <a:lnTo>
                    <a:pt x="5197981" y="1316662"/>
                  </a:lnTo>
                  <a:lnTo>
                    <a:pt x="5221789" y="1355145"/>
                  </a:lnTo>
                  <a:lnTo>
                    <a:pt x="5244993" y="1394035"/>
                  </a:lnTo>
                  <a:lnTo>
                    <a:pt x="5267586" y="1433327"/>
                  </a:lnTo>
                  <a:lnTo>
                    <a:pt x="5289562" y="1473013"/>
                  </a:lnTo>
                  <a:lnTo>
                    <a:pt x="5310914" y="1513088"/>
                  </a:lnTo>
                  <a:lnTo>
                    <a:pt x="5331636" y="1553544"/>
                  </a:lnTo>
                  <a:lnTo>
                    <a:pt x="5351720" y="1594375"/>
                  </a:lnTo>
                  <a:lnTo>
                    <a:pt x="5371161" y="1635575"/>
                  </a:lnTo>
                  <a:lnTo>
                    <a:pt x="5389952" y="1677136"/>
                  </a:lnTo>
                  <a:lnTo>
                    <a:pt x="5408086" y="1719053"/>
                  </a:lnTo>
                  <a:lnTo>
                    <a:pt x="5425556" y="1761318"/>
                  </a:lnTo>
                  <a:lnTo>
                    <a:pt x="5442358" y="1803926"/>
                  </a:lnTo>
                  <a:lnTo>
                    <a:pt x="5458482" y="1846870"/>
                  </a:lnTo>
                  <a:lnTo>
                    <a:pt x="5473924" y="1890143"/>
                  </a:lnTo>
                  <a:lnTo>
                    <a:pt x="5488677" y="1933738"/>
                  </a:lnTo>
                  <a:lnTo>
                    <a:pt x="5502733" y="1977650"/>
                  </a:lnTo>
                  <a:lnTo>
                    <a:pt x="5516087" y="2021871"/>
                  </a:lnTo>
                  <a:lnTo>
                    <a:pt x="5528732" y="2066395"/>
                  </a:lnTo>
                  <a:lnTo>
                    <a:pt x="5540662" y="2111215"/>
                  </a:lnTo>
                  <a:lnTo>
                    <a:pt x="5551869" y="2156325"/>
                  </a:lnTo>
                  <a:lnTo>
                    <a:pt x="5562347" y="2201719"/>
                  </a:lnTo>
                  <a:lnTo>
                    <a:pt x="5572090" y="2247389"/>
                  </a:lnTo>
                  <a:lnTo>
                    <a:pt x="5581092" y="2293330"/>
                  </a:lnTo>
                  <a:lnTo>
                    <a:pt x="5589345" y="2339534"/>
                  </a:lnTo>
                  <a:lnTo>
                    <a:pt x="5596843" y="2385995"/>
                  </a:lnTo>
                  <a:lnTo>
                    <a:pt x="5603579" y="2432707"/>
                  </a:lnTo>
                  <a:lnTo>
                    <a:pt x="5609548" y="2479663"/>
                  </a:lnTo>
                  <a:lnTo>
                    <a:pt x="5614742" y="2526856"/>
                  </a:lnTo>
                  <a:lnTo>
                    <a:pt x="5619155" y="2574281"/>
                  </a:lnTo>
                  <a:lnTo>
                    <a:pt x="5622780" y="2621929"/>
                  </a:lnTo>
                  <a:lnTo>
                    <a:pt x="5625611" y="2669796"/>
                  </a:lnTo>
                  <a:lnTo>
                    <a:pt x="5627642" y="2717874"/>
                  </a:lnTo>
                  <a:lnTo>
                    <a:pt x="5628865" y="2766156"/>
                  </a:lnTo>
                  <a:lnTo>
                    <a:pt x="5629274" y="2814637"/>
                  </a:lnTo>
                  <a:lnTo>
                    <a:pt x="5628865" y="2863117"/>
                  </a:lnTo>
                  <a:lnTo>
                    <a:pt x="5627642" y="2911400"/>
                  </a:lnTo>
                  <a:lnTo>
                    <a:pt x="5625611" y="2959477"/>
                  </a:lnTo>
                  <a:lnTo>
                    <a:pt x="5622780" y="3007344"/>
                  </a:lnTo>
                  <a:lnTo>
                    <a:pt x="5619155" y="3054993"/>
                  </a:lnTo>
                  <a:lnTo>
                    <a:pt x="5614742" y="3102417"/>
                  </a:lnTo>
                  <a:lnTo>
                    <a:pt x="5609548" y="3149610"/>
                  </a:lnTo>
                  <a:lnTo>
                    <a:pt x="5603579" y="3196566"/>
                  </a:lnTo>
                  <a:lnTo>
                    <a:pt x="5596843" y="3243278"/>
                  </a:lnTo>
                  <a:lnTo>
                    <a:pt x="5589345" y="3289739"/>
                  </a:lnTo>
                  <a:lnTo>
                    <a:pt x="5581092" y="3335944"/>
                  </a:lnTo>
                  <a:lnTo>
                    <a:pt x="5572090" y="3381884"/>
                  </a:lnTo>
                  <a:lnTo>
                    <a:pt x="5562347" y="3427555"/>
                  </a:lnTo>
                  <a:lnTo>
                    <a:pt x="5551869" y="3472948"/>
                  </a:lnTo>
                  <a:lnTo>
                    <a:pt x="5540662" y="3518058"/>
                  </a:lnTo>
                  <a:lnTo>
                    <a:pt x="5528732" y="3562879"/>
                  </a:lnTo>
                  <a:lnTo>
                    <a:pt x="5516087" y="3607403"/>
                  </a:lnTo>
                  <a:lnTo>
                    <a:pt x="5502733" y="3651624"/>
                  </a:lnTo>
                  <a:lnTo>
                    <a:pt x="5488677" y="3695535"/>
                  </a:lnTo>
                  <a:lnTo>
                    <a:pt x="5473924" y="3739131"/>
                  </a:lnTo>
                  <a:lnTo>
                    <a:pt x="5458482" y="3782403"/>
                  </a:lnTo>
                  <a:lnTo>
                    <a:pt x="5442358" y="3825347"/>
                  </a:lnTo>
                  <a:lnTo>
                    <a:pt x="5425556" y="3867955"/>
                  </a:lnTo>
                  <a:lnTo>
                    <a:pt x="5408086" y="3910220"/>
                  </a:lnTo>
                  <a:lnTo>
                    <a:pt x="5389952" y="3952137"/>
                  </a:lnTo>
                  <a:lnTo>
                    <a:pt x="5371161" y="3993699"/>
                  </a:lnTo>
                  <a:lnTo>
                    <a:pt x="5351720" y="4034898"/>
                  </a:lnTo>
                  <a:lnTo>
                    <a:pt x="5331636" y="4075729"/>
                  </a:lnTo>
                  <a:lnTo>
                    <a:pt x="5310914" y="4116185"/>
                  </a:lnTo>
                  <a:lnTo>
                    <a:pt x="5289562" y="4156260"/>
                  </a:lnTo>
                  <a:lnTo>
                    <a:pt x="5267586" y="4195946"/>
                  </a:lnTo>
                  <a:lnTo>
                    <a:pt x="5244993" y="4235238"/>
                  </a:lnTo>
                  <a:lnTo>
                    <a:pt x="5221789" y="4274128"/>
                  </a:lnTo>
                  <a:lnTo>
                    <a:pt x="5197981" y="4312611"/>
                  </a:lnTo>
                  <a:lnTo>
                    <a:pt x="5173575" y="4350680"/>
                  </a:lnTo>
                  <a:lnTo>
                    <a:pt x="5148578" y="4388327"/>
                  </a:lnTo>
                  <a:lnTo>
                    <a:pt x="5122996" y="4425547"/>
                  </a:lnTo>
                  <a:lnTo>
                    <a:pt x="5096836" y="4462333"/>
                  </a:lnTo>
                  <a:lnTo>
                    <a:pt x="5070105" y="4498679"/>
                  </a:lnTo>
                  <a:lnTo>
                    <a:pt x="5042809" y="4534578"/>
                  </a:lnTo>
                  <a:lnTo>
                    <a:pt x="5014954" y="4570022"/>
                  </a:lnTo>
                  <a:lnTo>
                    <a:pt x="4986548" y="4605007"/>
                  </a:lnTo>
                  <a:lnTo>
                    <a:pt x="4957596" y="4639525"/>
                  </a:lnTo>
                  <a:lnTo>
                    <a:pt x="4928105" y="4673570"/>
                  </a:lnTo>
                  <a:lnTo>
                    <a:pt x="4898082" y="4707135"/>
                  </a:lnTo>
                  <a:lnTo>
                    <a:pt x="4867534" y="4740214"/>
                  </a:lnTo>
                  <a:lnTo>
                    <a:pt x="4836466" y="4772799"/>
                  </a:lnTo>
                  <a:lnTo>
                    <a:pt x="4804886" y="4804886"/>
                  </a:lnTo>
                  <a:lnTo>
                    <a:pt x="4772799" y="4836466"/>
                  </a:lnTo>
                  <a:lnTo>
                    <a:pt x="4740214" y="4867534"/>
                  </a:lnTo>
                  <a:lnTo>
                    <a:pt x="4707135" y="4898082"/>
                  </a:lnTo>
                  <a:lnTo>
                    <a:pt x="4673570" y="4928105"/>
                  </a:lnTo>
                  <a:lnTo>
                    <a:pt x="4639525" y="4957596"/>
                  </a:lnTo>
                  <a:lnTo>
                    <a:pt x="4605007" y="4986548"/>
                  </a:lnTo>
                  <a:lnTo>
                    <a:pt x="4570022" y="5014954"/>
                  </a:lnTo>
                  <a:lnTo>
                    <a:pt x="4534578" y="5042809"/>
                  </a:lnTo>
                  <a:lnTo>
                    <a:pt x="4498679" y="5070105"/>
                  </a:lnTo>
                  <a:lnTo>
                    <a:pt x="4462333" y="5096836"/>
                  </a:lnTo>
                  <a:lnTo>
                    <a:pt x="4425547" y="5122996"/>
                  </a:lnTo>
                  <a:lnTo>
                    <a:pt x="4388327" y="5148578"/>
                  </a:lnTo>
                  <a:lnTo>
                    <a:pt x="4350680" y="5173575"/>
                  </a:lnTo>
                  <a:lnTo>
                    <a:pt x="4312611" y="5197981"/>
                  </a:lnTo>
                  <a:lnTo>
                    <a:pt x="4274128" y="5221789"/>
                  </a:lnTo>
                  <a:lnTo>
                    <a:pt x="4235238" y="5244993"/>
                  </a:lnTo>
                  <a:lnTo>
                    <a:pt x="4195946" y="5267586"/>
                  </a:lnTo>
                  <a:lnTo>
                    <a:pt x="4156260" y="5289562"/>
                  </a:lnTo>
                  <a:lnTo>
                    <a:pt x="4116185" y="5310914"/>
                  </a:lnTo>
                  <a:lnTo>
                    <a:pt x="4075729" y="5331636"/>
                  </a:lnTo>
                  <a:lnTo>
                    <a:pt x="4034898" y="5351720"/>
                  </a:lnTo>
                  <a:lnTo>
                    <a:pt x="3993699" y="5371161"/>
                  </a:lnTo>
                  <a:lnTo>
                    <a:pt x="3952137" y="5389952"/>
                  </a:lnTo>
                  <a:lnTo>
                    <a:pt x="3910220" y="5408086"/>
                  </a:lnTo>
                  <a:lnTo>
                    <a:pt x="3867955" y="5425556"/>
                  </a:lnTo>
                  <a:lnTo>
                    <a:pt x="3825347" y="5442358"/>
                  </a:lnTo>
                  <a:lnTo>
                    <a:pt x="3782403" y="5458482"/>
                  </a:lnTo>
                  <a:lnTo>
                    <a:pt x="3739131" y="5473924"/>
                  </a:lnTo>
                  <a:lnTo>
                    <a:pt x="3695535" y="5488677"/>
                  </a:lnTo>
                  <a:lnTo>
                    <a:pt x="3651624" y="5502733"/>
                  </a:lnTo>
                  <a:lnTo>
                    <a:pt x="3607403" y="5516087"/>
                  </a:lnTo>
                  <a:lnTo>
                    <a:pt x="3562879" y="5528732"/>
                  </a:lnTo>
                  <a:lnTo>
                    <a:pt x="3518058" y="5540662"/>
                  </a:lnTo>
                  <a:lnTo>
                    <a:pt x="3472948" y="5551869"/>
                  </a:lnTo>
                  <a:lnTo>
                    <a:pt x="3427555" y="5562347"/>
                  </a:lnTo>
                  <a:lnTo>
                    <a:pt x="3381884" y="5572090"/>
                  </a:lnTo>
                  <a:lnTo>
                    <a:pt x="3335944" y="5581092"/>
                  </a:lnTo>
                  <a:lnTo>
                    <a:pt x="3289739" y="5589345"/>
                  </a:lnTo>
                  <a:lnTo>
                    <a:pt x="3243278" y="5596843"/>
                  </a:lnTo>
                  <a:lnTo>
                    <a:pt x="3196566" y="5603579"/>
                  </a:lnTo>
                  <a:lnTo>
                    <a:pt x="3149610" y="5609548"/>
                  </a:lnTo>
                  <a:lnTo>
                    <a:pt x="3102417" y="5614742"/>
                  </a:lnTo>
                  <a:lnTo>
                    <a:pt x="3054993" y="5619155"/>
                  </a:lnTo>
                  <a:lnTo>
                    <a:pt x="3007344" y="5622780"/>
                  </a:lnTo>
                  <a:lnTo>
                    <a:pt x="2959477" y="5625611"/>
                  </a:lnTo>
                  <a:lnTo>
                    <a:pt x="2911400" y="5627642"/>
                  </a:lnTo>
                  <a:lnTo>
                    <a:pt x="2863117" y="5628865"/>
                  </a:lnTo>
                  <a:lnTo>
                    <a:pt x="2814637" y="5629274"/>
                  </a:lnTo>
                  <a:close/>
                </a:path>
              </a:pathLst>
            </a:custGeom>
            <a:solidFill>
              <a:srgbClr val="F59E20"/>
            </a:solidFill>
          </p:spPr>
          <p:txBody>
            <a:bodyPr wrap="square" lIns="0" tIns="0" rIns="0" bIns="0" rtlCol="0"/>
            <a:lstStyle/>
            <a:p>
              <a:endParaRPr/>
            </a:p>
          </p:txBody>
        </p:sp>
        <p:sp>
          <p:nvSpPr>
            <p:cNvPr id="6" name="object 6"/>
            <p:cNvSpPr/>
            <p:nvPr/>
          </p:nvSpPr>
          <p:spPr>
            <a:xfrm>
              <a:off x="12101233" y="3072815"/>
              <a:ext cx="5158105" cy="4141470"/>
            </a:xfrm>
            <a:custGeom>
              <a:avLst/>
              <a:gdLst/>
              <a:ahLst/>
              <a:cxnLst/>
              <a:rect l="l" t="t" r="r" b="b"/>
              <a:pathLst>
                <a:path w="5158105" h="4141470">
                  <a:moveTo>
                    <a:pt x="5158029" y="3117875"/>
                  </a:moveTo>
                  <a:lnTo>
                    <a:pt x="0" y="3117875"/>
                  </a:lnTo>
                  <a:lnTo>
                    <a:pt x="0" y="3363455"/>
                  </a:lnTo>
                  <a:lnTo>
                    <a:pt x="4775" y="3410813"/>
                  </a:lnTo>
                  <a:lnTo>
                    <a:pt x="18478" y="3454933"/>
                  </a:lnTo>
                  <a:lnTo>
                    <a:pt x="40157" y="3494862"/>
                  </a:lnTo>
                  <a:lnTo>
                    <a:pt x="68859" y="3529647"/>
                  </a:lnTo>
                  <a:lnTo>
                    <a:pt x="103657" y="3558349"/>
                  </a:lnTo>
                  <a:lnTo>
                    <a:pt x="143586" y="3580028"/>
                  </a:lnTo>
                  <a:lnTo>
                    <a:pt x="187718" y="3593719"/>
                  </a:lnTo>
                  <a:lnTo>
                    <a:pt x="235102" y="3598494"/>
                  </a:lnTo>
                  <a:lnTo>
                    <a:pt x="1991283" y="3598494"/>
                  </a:lnTo>
                  <a:lnTo>
                    <a:pt x="1988400" y="3640188"/>
                  </a:lnTo>
                  <a:lnTo>
                    <a:pt x="1980755" y="3739921"/>
                  </a:lnTo>
                  <a:lnTo>
                    <a:pt x="1969820" y="3859720"/>
                  </a:lnTo>
                  <a:lnTo>
                    <a:pt x="1957070" y="3961587"/>
                  </a:lnTo>
                  <a:lnTo>
                    <a:pt x="1941423" y="4014190"/>
                  </a:lnTo>
                  <a:lnTo>
                    <a:pt x="1916531" y="4051655"/>
                  </a:lnTo>
                  <a:lnTo>
                    <a:pt x="1884807" y="4076776"/>
                  </a:lnTo>
                  <a:lnTo>
                    <a:pt x="1848650" y="4092346"/>
                  </a:lnTo>
                  <a:lnTo>
                    <a:pt x="1810448" y="4101160"/>
                  </a:lnTo>
                  <a:lnTo>
                    <a:pt x="1772589" y="4106011"/>
                  </a:lnTo>
                  <a:lnTo>
                    <a:pt x="1737499" y="4109694"/>
                  </a:lnTo>
                  <a:lnTo>
                    <a:pt x="1707540" y="4115003"/>
                  </a:lnTo>
                  <a:lnTo>
                    <a:pt x="1685137" y="4124718"/>
                  </a:lnTo>
                  <a:lnTo>
                    <a:pt x="1681759" y="4129544"/>
                  </a:lnTo>
                  <a:lnTo>
                    <a:pt x="1681848" y="4135031"/>
                  </a:lnTo>
                  <a:lnTo>
                    <a:pt x="1684883" y="4139527"/>
                  </a:lnTo>
                  <a:lnTo>
                    <a:pt x="1690395" y="4141381"/>
                  </a:lnTo>
                  <a:lnTo>
                    <a:pt x="3465880" y="4141381"/>
                  </a:lnTo>
                  <a:lnTo>
                    <a:pt x="3471392" y="4139527"/>
                  </a:lnTo>
                  <a:lnTo>
                    <a:pt x="3474428" y="4135031"/>
                  </a:lnTo>
                  <a:lnTo>
                    <a:pt x="3474516" y="4129544"/>
                  </a:lnTo>
                  <a:lnTo>
                    <a:pt x="3471138" y="4124718"/>
                  </a:lnTo>
                  <a:lnTo>
                    <a:pt x="3448735" y="4115003"/>
                  </a:lnTo>
                  <a:lnTo>
                    <a:pt x="3418776" y="4109694"/>
                  </a:lnTo>
                  <a:lnTo>
                    <a:pt x="3383686" y="4106011"/>
                  </a:lnTo>
                  <a:lnTo>
                    <a:pt x="3345827" y="4101160"/>
                  </a:lnTo>
                  <a:lnTo>
                    <a:pt x="3307626" y="4092346"/>
                  </a:lnTo>
                  <a:lnTo>
                    <a:pt x="3271456" y="4076776"/>
                  </a:lnTo>
                  <a:lnTo>
                    <a:pt x="3239744" y="4051655"/>
                  </a:lnTo>
                  <a:lnTo>
                    <a:pt x="3214852" y="4014190"/>
                  </a:lnTo>
                  <a:lnTo>
                    <a:pt x="3199206" y="3961587"/>
                  </a:lnTo>
                  <a:lnTo>
                    <a:pt x="3186455" y="3859720"/>
                  </a:lnTo>
                  <a:lnTo>
                    <a:pt x="3175520" y="3739921"/>
                  </a:lnTo>
                  <a:lnTo>
                    <a:pt x="3167875" y="3640188"/>
                  </a:lnTo>
                  <a:lnTo>
                    <a:pt x="3164992" y="3598494"/>
                  </a:lnTo>
                  <a:lnTo>
                    <a:pt x="4922926" y="3598494"/>
                  </a:lnTo>
                  <a:lnTo>
                    <a:pt x="4970310" y="3593719"/>
                  </a:lnTo>
                  <a:lnTo>
                    <a:pt x="5014442" y="3580028"/>
                  </a:lnTo>
                  <a:lnTo>
                    <a:pt x="5054371" y="3558349"/>
                  </a:lnTo>
                  <a:lnTo>
                    <a:pt x="5089169" y="3529647"/>
                  </a:lnTo>
                  <a:lnTo>
                    <a:pt x="5117871" y="3494862"/>
                  </a:lnTo>
                  <a:lnTo>
                    <a:pt x="5139550" y="3454933"/>
                  </a:lnTo>
                  <a:lnTo>
                    <a:pt x="5153253" y="3410813"/>
                  </a:lnTo>
                  <a:lnTo>
                    <a:pt x="5158029" y="3363455"/>
                  </a:lnTo>
                  <a:lnTo>
                    <a:pt x="5158029" y="3117875"/>
                  </a:lnTo>
                  <a:close/>
                </a:path>
                <a:path w="5158105" h="4141470">
                  <a:moveTo>
                    <a:pt x="5158029" y="235051"/>
                  </a:moveTo>
                  <a:lnTo>
                    <a:pt x="5153253" y="187680"/>
                  </a:lnTo>
                  <a:lnTo>
                    <a:pt x="5139550" y="143560"/>
                  </a:lnTo>
                  <a:lnTo>
                    <a:pt x="5117871" y="103632"/>
                  </a:lnTo>
                  <a:lnTo>
                    <a:pt x="5089169" y="68846"/>
                  </a:lnTo>
                  <a:lnTo>
                    <a:pt x="5054371" y="40144"/>
                  </a:lnTo>
                  <a:lnTo>
                    <a:pt x="5014442" y="18478"/>
                  </a:lnTo>
                  <a:lnTo>
                    <a:pt x="4970310" y="4775"/>
                  </a:lnTo>
                  <a:lnTo>
                    <a:pt x="4933454" y="1066"/>
                  </a:lnTo>
                  <a:lnTo>
                    <a:pt x="4933454" y="243814"/>
                  </a:lnTo>
                  <a:lnTo>
                    <a:pt x="4933454" y="2892475"/>
                  </a:lnTo>
                  <a:lnTo>
                    <a:pt x="217551" y="2892475"/>
                  </a:lnTo>
                  <a:lnTo>
                    <a:pt x="217551" y="243814"/>
                  </a:lnTo>
                  <a:lnTo>
                    <a:pt x="4933454" y="243814"/>
                  </a:lnTo>
                  <a:lnTo>
                    <a:pt x="4933454" y="1066"/>
                  </a:lnTo>
                  <a:lnTo>
                    <a:pt x="4922939" y="0"/>
                  </a:lnTo>
                  <a:lnTo>
                    <a:pt x="235102" y="0"/>
                  </a:lnTo>
                  <a:lnTo>
                    <a:pt x="187718" y="4775"/>
                  </a:lnTo>
                  <a:lnTo>
                    <a:pt x="143586" y="18478"/>
                  </a:lnTo>
                  <a:lnTo>
                    <a:pt x="103657" y="40144"/>
                  </a:lnTo>
                  <a:lnTo>
                    <a:pt x="68859" y="68846"/>
                  </a:lnTo>
                  <a:lnTo>
                    <a:pt x="40157" y="103632"/>
                  </a:lnTo>
                  <a:lnTo>
                    <a:pt x="18478" y="143560"/>
                  </a:lnTo>
                  <a:lnTo>
                    <a:pt x="4775" y="187680"/>
                  </a:lnTo>
                  <a:lnTo>
                    <a:pt x="0" y="235051"/>
                  </a:lnTo>
                  <a:lnTo>
                    <a:pt x="0" y="3116999"/>
                  </a:lnTo>
                  <a:lnTo>
                    <a:pt x="5158029" y="3116999"/>
                  </a:lnTo>
                  <a:lnTo>
                    <a:pt x="5158029" y="2892475"/>
                  </a:lnTo>
                  <a:lnTo>
                    <a:pt x="5158029" y="243814"/>
                  </a:lnTo>
                  <a:lnTo>
                    <a:pt x="5158029" y="235051"/>
                  </a:lnTo>
                  <a:close/>
                </a:path>
              </a:pathLst>
            </a:custGeom>
            <a:solidFill>
              <a:srgbClr val="1A213C"/>
            </a:solidFill>
          </p:spPr>
          <p:txBody>
            <a:bodyPr wrap="square" lIns="0" tIns="0" rIns="0" bIns="0" rtlCol="0"/>
            <a:lstStyle/>
            <a:p>
              <a:endParaRPr/>
            </a:p>
          </p:txBody>
        </p:sp>
        <p:pic>
          <p:nvPicPr>
            <p:cNvPr id="7" name="object 7"/>
            <p:cNvPicPr/>
            <p:nvPr/>
          </p:nvPicPr>
          <p:blipFill>
            <a:blip r:embed="rId3"/>
            <a:stretch>
              <a:fillRect/>
            </a:stretch>
          </p:blipFill>
          <p:spPr>
            <a:xfrm>
              <a:off x="12318761" y="3297503"/>
              <a:ext cx="4715968" cy="3071834"/>
            </a:xfrm>
            <a:prstGeom prst="rect">
              <a:avLst/>
            </a:prstGeom>
          </p:spPr>
        </p:pic>
      </p:grpSp>
      <p:sp>
        <p:nvSpPr>
          <p:cNvPr id="8" name="object 8"/>
          <p:cNvSpPr txBox="1"/>
          <p:nvPr/>
        </p:nvSpPr>
        <p:spPr>
          <a:xfrm>
            <a:off x="1428696" y="2571732"/>
            <a:ext cx="9684385" cy="5091137"/>
          </a:xfrm>
          <a:prstGeom prst="rect">
            <a:avLst/>
          </a:prstGeom>
        </p:spPr>
        <p:txBody>
          <a:bodyPr vert="horz" wrap="square" lIns="0" tIns="12700" rIns="0" bIns="0" rtlCol="0">
            <a:spAutoFit/>
          </a:bodyPr>
          <a:lstStyle/>
          <a:p>
            <a:pPr marL="12700" marR="811530">
              <a:lnSpc>
                <a:spcPct val="115399"/>
              </a:lnSpc>
              <a:spcBef>
                <a:spcPts val="100"/>
              </a:spcBef>
            </a:pPr>
            <a:r>
              <a:rPr lang="en-GB" sz="3200" b="1" dirty="0" smtClean="0">
                <a:solidFill>
                  <a:schemeClr val="bg1"/>
                </a:solidFill>
                <a:latin typeface="Lucida Sans Unicode"/>
                <a:cs typeface="Lucida Sans Unicode"/>
              </a:rPr>
              <a:t>It is an online system through which customers can view available cars, register, view profile and book car. Nowadays, most of the people prefer car for their trip. Because car journey to any trip with our family or friends gives happiness and makes us to feel comfortable.</a:t>
            </a:r>
          </a:p>
          <a:p>
            <a:pPr marL="12700" marR="811530">
              <a:lnSpc>
                <a:spcPct val="115399"/>
              </a:lnSpc>
              <a:spcBef>
                <a:spcPts val="100"/>
              </a:spcBef>
            </a:pPr>
            <a:r>
              <a:rPr lang="en-GB" sz="3200" b="1" dirty="0" smtClean="0">
                <a:solidFill>
                  <a:schemeClr val="bg1"/>
                </a:solidFill>
                <a:latin typeface="Lucida Sans Unicode"/>
                <a:cs typeface="Lucida Sans Unicode"/>
              </a:rPr>
              <a:t>Many advantages in car rental system rather than using own cars for their journey.</a:t>
            </a:r>
            <a:endParaRPr sz="3200" b="1" dirty="0">
              <a:solidFill>
                <a:schemeClr val="bg1"/>
              </a:solidFill>
              <a:latin typeface="Lucida Sans Unicode"/>
              <a:cs typeface="Lucida Sans Unicode"/>
            </a:endParaRPr>
          </a:p>
        </p:txBody>
      </p:sp>
      <p:sp>
        <p:nvSpPr>
          <p:cNvPr id="9" name="object 9"/>
          <p:cNvSpPr/>
          <p:nvPr/>
        </p:nvSpPr>
        <p:spPr>
          <a:xfrm>
            <a:off x="0" y="0"/>
            <a:ext cx="1404620" cy="2204085"/>
          </a:xfrm>
          <a:custGeom>
            <a:avLst/>
            <a:gdLst/>
            <a:ahLst/>
            <a:cxnLst/>
            <a:rect l="l" t="t" r="r" b="b"/>
            <a:pathLst>
              <a:path w="1404620" h="2204085">
                <a:moveTo>
                  <a:pt x="0" y="2203819"/>
                </a:moveTo>
                <a:lnTo>
                  <a:pt x="0" y="0"/>
                </a:lnTo>
                <a:lnTo>
                  <a:pt x="1404377" y="0"/>
                </a:lnTo>
                <a:lnTo>
                  <a:pt x="1400756" y="39315"/>
                </a:lnTo>
                <a:lnTo>
                  <a:pt x="1395642" y="86274"/>
                </a:lnTo>
                <a:lnTo>
                  <a:pt x="1389764" y="133001"/>
                </a:lnTo>
                <a:lnTo>
                  <a:pt x="1383130" y="179487"/>
                </a:lnTo>
                <a:lnTo>
                  <a:pt x="1375745" y="225728"/>
                </a:lnTo>
                <a:lnTo>
                  <a:pt x="1367617" y="271716"/>
                </a:lnTo>
                <a:lnTo>
                  <a:pt x="1358751" y="317445"/>
                </a:lnTo>
                <a:lnTo>
                  <a:pt x="1349154" y="362909"/>
                </a:lnTo>
                <a:lnTo>
                  <a:pt x="1338832" y="408101"/>
                </a:lnTo>
                <a:lnTo>
                  <a:pt x="1327792" y="453015"/>
                </a:lnTo>
                <a:lnTo>
                  <a:pt x="1316040" y="497645"/>
                </a:lnTo>
                <a:lnTo>
                  <a:pt x="1303583" y="541985"/>
                </a:lnTo>
                <a:lnTo>
                  <a:pt x="1290426" y="586027"/>
                </a:lnTo>
                <a:lnTo>
                  <a:pt x="1276576" y="629765"/>
                </a:lnTo>
                <a:lnTo>
                  <a:pt x="1262041" y="673194"/>
                </a:lnTo>
                <a:lnTo>
                  <a:pt x="1246825" y="716307"/>
                </a:lnTo>
                <a:lnTo>
                  <a:pt x="1230935" y="759096"/>
                </a:lnTo>
                <a:lnTo>
                  <a:pt x="1214378" y="801557"/>
                </a:lnTo>
                <a:lnTo>
                  <a:pt x="1197161" y="843682"/>
                </a:lnTo>
                <a:lnTo>
                  <a:pt x="1179288" y="885466"/>
                </a:lnTo>
                <a:lnTo>
                  <a:pt x="1160768" y="926901"/>
                </a:lnTo>
                <a:lnTo>
                  <a:pt x="1141606" y="967982"/>
                </a:lnTo>
                <a:lnTo>
                  <a:pt x="1121809" y="1008702"/>
                </a:lnTo>
                <a:lnTo>
                  <a:pt x="1101382" y="1049054"/>
                </a:lnTo>
                <a:lnTo>
                  <a:pt x="1080333" y="1089033"/>
                </a:lnTo>
                <a:lnTo>
                  <a:pt x="1058668" y="1128632"/>
                </a:lnTo>
                <a:lnTo>
                  <a:pt x="1036393" y="1167844"/>
                </a:lnTo>
                <a:lnTo>
                  <a:pt x="1013514" y="1206664"/>
                </a:lnTo>
                <a:lnTo>
                  <a:pt x="990039" y="1245084"/>
                </a:lnTo>
                <a:lnTo>
                  <a:pt x="965973" y="1283098"/>
                </a:lnTo>
                <a:lnTo>
                  <a:pt x="941322" y="1320701"/>
                </a:lnTo>
                <a:lnTo>
                  <a:pt x="916094" y="1357885"/>
                </a:lnTo>
                <a:lnTo>
                  <a:pt x="890293" y="1394644"/>
                </a:lnTo>
                <a:lnTo>
                  <a:pt x="863928" y="1430973"/>
                </a:lnTo>
                <a:lnTo>
                  <a:pt x="837004" y="1466863"/>
                </a:lnTo>
                <a:lnTo>
                  <a:pt x="809528" y="1502310"/>
                </a:lnTo>
                <a:lnTo>
                  <a:pt x="781506" y="1537307"/>
                </a:lnTo>
                <a:lnTo>
                  <a:pt x="752944" y="1571846"/>
                </a:lnTo>
                <a:lnTo>
                  <a:pt x="723848" y="1605923"/>
                </a:lnTo>
                <a:lnTo>
                  <a:pt x="694226" y="1639531"/>
                </a:lnTo>
                <a:lnTo>
                  <a:pt x="664084" y="1672662"/>
                </a:lnTo>
                <a:lnTo>
                  <a:pt x="633427" y="1705311"/>
                </a:lnTo>
                <a:lnTo>
                  <a:pt x="602262" y="1737472"/>
                </a:lnTo>
                <a:lnTo>
                  <a:pt x="570597" y="1769138"/>
                </a:lnTo>
                <a:lnTo>
                  <a:pt x="538436" y="1800302"/>
                </a:lnTo>
                <a:lnTo>
                  <a:pt x="505786" y="1830959"/>
                </a:lnTo>
                <a:lnTo>
                  <a:pt x="472655" y="1861102"/>
                </a:lnTo>
                <a:lnTo>
                  <a:pt x="439048" y="1890724"/>
                </a:lnTo>
                <a:lnTo>
                  <a:pt x="404971" y="1919819"/>
                </a:lnTo>
                <a:lnTo>
                  <a:pt x="370431" y="1948381"/>
                </a:lnTo>
                <a:lnTo>
                  <a:pt x="335434" y="1976404"/>
                </a:lnTo>
                <a:lnTo>
                  <a:pt x="299988" y="2003880"/>
                </a:lnTo>
                <a:lnTo>
                  <a:pt x="264097" y="2030804"/>
                </a:lnTo>
                <a:lnTo>
                  <a:pt x="227769" y="2057169"/>
                </a:lnTo>
                <a:lnTo>
                  <a:pt x="191009" y="2082969"/>
                </a:lnTo>
                <a:lnTo>
                  <a:pt x="153825" y="2108198"/>
                </a:lnTo>
                <a:lnTo>
                  <a:pt x="116223" y="2132848"/>
                </a:lnTo>
                <a:lnTo>
                  <a:pt x="78208" y="2156914"/>
                </a:lnTo>
                <a:lnTo>
                  <a:pt x="39788" y="2180390"/>
                </a:lnTo>
                <a:lnTo>
                  <a:pt x="969" y="2203268"/>
                </a:lnTo>
                <a:lnTo>
                  <a:pt x="0" y="2203819"/>
                </a:lnTo>
                <a:close/>
              </a:path>
            </a:pathLst>
          </a:custGeom>
          <a:solidFill>
            <a:schemeClr val="accent6"/>
          </a:solidFill>
        </p:spPr>
        <p:txBody>
          <a:bodyPr wrap="square" lIns="0" tIns="0" rIns="0" bIns="0" rtlCol="0"/>
          <a:lstStyle/>
          <a:p>
            <a:endParaRPr/>
          </a:p>
        </p:txBody>
      </p:sp>
      <p:sp>
        <p:nvSpPr>
          <p:cNvPr id="10" name="object 10"/>
          <p:cNvSpPr txBox="1">
            <a:spLocks noGrp="1"/>
          </p:cNvSpPr>
          <p:nvPr>
            <p:ph type="title"/>
          </p:nvPr>
        </p:nvSpPr>
        <p:spPr>
          <a:xfrm>
            <a:off x="1600200" y="1175598"/>
            <a:ext cx="4935855" cy="1028487"/>
          </a:xfrm>
          <a:prstGeom prst="rect">
            <a:avLst/>
          </a:prstGeom>
        </p:spPr>
        <p:txBody>
          <a:bodyPr vert="horz" wrap="square" lIns="0" tIns="12700" rIns="0" bIns="0" rtlCol="0">
            <a:spAutoFit/>
          </a:bodyPr>
          <a:lstStyle/>
          <a:p>
            <a:pPr marL="12700">
              <a:lnSpc>
                <a:spcPct val="100000"/>
              </a:lnSpc>
              <a:spcBef>
                <a:spcPts val="100"/>
              </a:spcBef>
            </a:pPr>
            <a:r>
              <a:rPr sz="6600" b="0" u="sng" spc="-95" dirty="0">
                <a:solidFill>
                  <a:schemeClr val="accent6">
                    <a:lumMod val="75000"/>
                  </a:schemeClr>
                </a:solidFill>
                <a:uFill>
                  <a:solidFill>
                    <a:srgbClr val="535353"/>
                  </a:solidFill>
                </a:uFill>
                <a:latin typeface="Impact" panose="020B0806030902050204" pitchFamily="34" charset="0"/>
                <a:cs typeface="Lucida Sans Unicode"/>
              </a:rPr>
              <a:t>INTRODUCTION</a:t>
            </a:r>
            <a:endParaRPr sz="6600" u="sng" dirty="0">
              <a:solidFill>
                <a:schemeClr val="accent6">
                  <a:lumMod val="75000"/>
                </a:schemeClr>
              </a:solidFill>
              <a:latin typeface="Impact" panose="020B0806030902050204" pitchFamily="34" charset="0"/>
              <a:cs typeface="Lucida Sans Unicode"/>
            </a:endParaRPr>
          </a:p>
        </p:txBody>
      </p:sp>
      <p:sp>
        <p:nvSpPr>
          <p:cNvPr id="12" name="Right Arrow 11"/>
          <p:cNvSpPr/>
          <p:nvPr/>
        </p:nvSpPr>
        <p:spPr>
          <a:xfrm>
            <a:off x="928630" y="2786046"/>
            <a:ext cx="357190" cy="2857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3" name="Right Arrow 12"/>
          <p:cNvSpPr/>
          <p:nvPr/>
        </p:nvSpPr>
        <p:spPr>
          <a:xfrm>
            <a:off x="928630" y="4929186"/>
            <a:ext cx="357190" cy="2857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 name="Right Arrow 14"/>
          <p:cNvSpPr/>
          <p:nvPr/>
        </p:nvSpPr>
        <p:spPr>
          <a:xfrm>
            <a:off x="857192" y="6643698"/>
            <a:ext cx="428628" cy="3571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6000"/>
            <a:lum/>
          </a:blip>
          <a:srcRect/>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1770022" y="1846745"/>
            <a:ext cx="5687060" cy="1122680"/>
            <a:chOff x="1770022" y="1846745"/>
            <a:chExt cx="5687060" cy="1122680"/>
          </a:xfrm>
        </p:grpSpPr>
        <p:sp>
          <p:nvSpPr>
            <p:cNvPr id="3" name="object 3"/>
            <p:cNvSpPr/>
            <p:nvPr/>
          </p:nvSpPr>
          <p:spPr>
            <a:xfrm>
              <a:off x="1960522" y="2431780"/>
              <a:ext cx="5306060" cy="0"/>
            </a:xfrm>
            <a:custGeom>
              <a:avLst/>
              <a:gdLst/>
              <a:ahLst/>
              <a:cxnLst/>
              <a:rect l="l" t="t" r="r" b="b"/>
              <a:pathLst>
                <a:path w="5306059">
                  <a:moveTo>
                    <a:pt x="0" y="0"/>
                  </a:moveTo>
                  <a:lnTo>
                    <a:pt x="5305544" y="0"/>
                  </a:lnTo>
                </a:path>
              </a:pathLst>
            </a:custGeom>
            <a:ln w="47624">
              <a:solidFill>
                <a:srgbClr val="AC785B"/>
              </a:solidFill>
            </a:ln>
          </p:spPr>
          <p:txBody>
            <a:bodyPr wrap="square" lIns="0" tIns="0" rIns="0" bIns="0" rtlCol="0"/>
            <a:lstStyle/>
            <a:p>
              <a:endParaRPr/>
            </a:p>
          </p:txBody>
        </p:sp>
        <p:pic>
          <p:nvPicPr>
            <p:cNvPr id="4" name="object 4"/>
            <p:cNvPicPr/>
            <p:nvPr/>
          </p:nvPicPr>
          <p:blipFill>
            <a:blip r:embed="rId3" cstate="print"/>
            <a:stretch>
              <a:fillRect/>
            </a:stretch>
          </p:blipFill>
          <p:spPr>
            <a:xfrm>
              <a:off x="1770022" y="2336530"/>
              <a:ext cx="190499" cy="190499"/>
            </a:xfrm>
            <a:prstGeom prst="rect">
              <a:avLst/>
            </a:prstGeom>
          </p:spPr>
        </p:pic>
        <p:pic>
          <p:nvPicPr>
            <p:cNvPr id="5" name="object 5"/>
            <p:cNvPicPr/>
            <p:nvPr/>
          </p:nvPicPr>
          <p:blipFill>
            <a:blip r:embed="rId4" cstate="print"/>
            <a:stretch>
              <a:fillRect/>
            </a:stretch>
          </p:blipFill>
          <p:spPr>
            <a:xfrm>
              <a:off x="7266067" y="2336530"/>
              <a:ext cx="190499" cy="190499"/>
            </a:xfrm>
            <a:prstGeom prst="rect">
              <a:avLst/>
            </a:prstGeom>
          </p:spPr>
        </p:pic>
        <p:sp>
          <p:nvSpPr>
            <p:cNvPr id="6" name="object 6"/>
            <p:cNvSpPr/>
            <p:nvPr/>
          </p:nvSpPr>
          <p:spPr>
            <a:xfrm>
              <a:off x="2127250" y="1846757"/>
              <a:ext cx="4548505" cy="1122680"/>
            </a:xfrm>
            <a:custGeom>
              <a:avLst/>
              <a:gdLst/>
              <a:ahLst/>
              <a:cxnLst/>
              <a:rect l="l" t="t" r="r" b="b"/>
              <a:pathLst>
                <a:path w="4548505" h="1122680">
                  <a:moveTo>
                    <a:pt x="4548162" y="561251"/>
                  </a:moveTo>
                  <a:lnTo>
                    <a:pt x="4183265" y="0"/>
                  </a:lnTo>
                  <a:lnTo>
                    <a:pt x="694004" y="0"/>
                  </a:lnTo>
                  <a:lnTo>
                    <a:pt x="694004" y="914"/>
                  </a:lnTo>
                  <a:lnTo>
                    <a:pt x="0" y="914"/>
                  </a:lnTo>
                  <a:lnTo>
                    <a:pt x="618248" y="561784"/>
                  </a:lnTo>
                  <a:lnTo>
                    <a:pt x="0" y="1122375"/>
                  </a:lnTo>
                  <a:lnTo>
                    <a:pt x="772947" y="1122375"/>
                  </a:lnTo>
                  <a:lnTo>
                    <a:pt x="773938" y="1121473"/>
                  </a:lnTo>
                  <a:lnTo>
                    <a:pt x="4183265" y="1121473"/>
                  </a:lnTo>
                  <a:lnTo>
                    <a:pt x="4548162" y="561251"/>
                  </a:lnTo>
                  <a:close/>
                </a:path>
              </a:pathLst>
            </a:custGeom>
            <a:solidFill>
              <a:srgbClr val="F59E20"/>
            </a:solidFill>
          </p:spPr>
          <p:txBody>
            <a:bodyPr wrap="square" lIns="0" tIns="0" rIns="0" bIns="0" rtlCol="0"/>
            <a:lstStyle/>
            <a:p>
              <a:endParaRPr/>
            </a:p>
          </p:txBody>
        </p:sp>
      </p:grpSp>
      <p:grpSp>
        <p:nvGrpSpPr>
          <p:cNvPr id="7" name="object 7"/>
          <p:cNvGrpSpPr/>
          <p:nvPr/>
        </p:nvGrpSpPr>
        <p:grpSpPr>
          <a:xfrm>
            <a:off x="10664566" y="1846713"/>
            <a:ext cx="5687060" cy="1122680"/>
            <a:chOff x="10664566" y="1846713"/>
            <a:chExt cx="5687060" cy="1122680"/>
          </a:xfrm>
        </p:grpSpPr>
        <p:sp>
          <p:nvSpPr>
            <p:cNvPr id="8" name="object 8"/>
            <p:cNvSpPr/>
            <p:nvPr/>
          </p:nvSpPr>
          <p:spPr>
            <a:xfrm>
              <a:off x="10855065" y="2384155"/>
              <a:ext cx="5306060" cy="0"/>
            </a:xfrm>
            <a:custGeom>
              <a:avLst/>
              <a:gdLst/>
              <a:ahLst/>
              <a:cxnLst/>
              <a:rect l="l" t="t" r="r" b="b"/>
              <a:pathLst>
                <a:path w="5306059">
                  <a:moveTo>
                    <a:pt x="5305544" y="0"/>
                  </a:moveTo>
                  <a:lnTo>
                    <a:pt x="0" y="0"/>
                  </a:lnTo>
                </a:path>
              </a:pathLst>
            </a:custGeom>
            <a:ln w="47624">
              <a:solidFill>
                <a:srgbClr val="AC785B"/>
              </a:solidFill>
            </a:ln>
          </p:spPr>
          <p:txBody>
            <a:bodyPr wrap="square" lIns="0" tIns="0" rIns="0" bIns="0" rtlCol="0"/>
            <a:lstStyle/>
            <a:p>
              <a:endParaRPr/>
            </a:p>
          </p:txBody>
        </p:sp>
        <p:pic>
          <p:nvPicPr>
            <p:cNvPr id="9" name="object 9"/>
            <p:cNvPicPr/>
            <p:nvPr/>
          </p:nvPicPr>
          <p:blipFill>
            <a:blip r:embed="rId4" cstate="print"/>
            <a:stretch>
              <a:fillRect/>
            </a:stretch>
          </p:blipFill>
          <p:spPr>
            <a:xfrm>
              <a:off x="16160610" y="2288905"/>
              <a:ext cx="190499" cy="190499"/>
            </a:xfrm>
            <a:prstGeom prst="rect">
              <a:avLst/>
            </a:prstGeom>
          </p:spPr>
        </p:pic>
        <p:pic>
          <p:nvPicPr>
            <p:cNvPr id="10" name="object 10"/>
            <p:cNvPicPr/>
            <p:nvPr/>
          </p:nvPicPr>
          <p:blipFill>
            <a:blip r:embed="rId3" cstate="print"/>
            <a:stretch>
              <a:fillRect/>
            </a:stretch>
          </p:blipFill>
          <p:spPr>
            <a:xfrm>
              <a:off x="10664566" y="2288905"/>
              <a:ext cx="190499" cy="190499"/>
            </a:xfrm>
            <a:prstGeom prst="rect">
              <a:avLst/>
            </a:prstGeom>
          </p:spPr>
        </p:pic>
        <p:sp>
          <p:nvSpPr>
            <p:cNvPr id="11" name="object 11"/>
            <p:cNvSpPr/>
            <p:nvPr/>
          </p:nvSpPr>
          <p:spPr>
            <a:xfrm>
              <a:off x="11445799" y="1846719"/>
              <a:ext cx="4548505" cy="1122680"/>
            </a:xfrm>
            <a:custGeom>
              <a:avLst/>
              <a:gdLst/>
              <a:ahLst/>
              <a:cxnLst/>
              <a:rect l="l" t="t" r="r" b="b"/>
              <a:pathLst>
                <a:path w="4548505" h="1122680">
                  <a:moveTo>
                    <a:pt x="4548162" y="0"/>
                  </a:moveTo>
                  <a:lnTo>
                    <a:pt x="3775214" y="0"/>
                  </a:lnTo>
                  <a:lnTo>
                    <a:pt x="3774211" y="901"/>
                  </a:lnTo>
                  <a:lnTo>
                    <a:pt x="364896" y="901"/>
                  </a:lnTo>
                  <a:lnTo>
                    <a:pt x="0" y="561124"/>
                  </a:lnTo>
                  <a:lnTo>
                    <a:pt x="364896" y="1122375"/>
                  </a:lnTo>
                  <a:lnTo>
                    <a:pt x="3854158" y="1122375"/>
                  </a:lnTo>
                  <a:lnTo>
                    <a:pt x="3854158" y="1121460"/>
                  </a:lnTo>
                  <a:lnTo>
                    <a:pt x="4548162" y="1121460"/>
                  </a:lnTo>
                  <a:lnTo>
                    <a:pt x="3929913" y="560590"/>
                  </a:lnTo>
                  <a:lnTo>
                    <a:pt x="4548162" y="0"/>
                  </a:lnTo>
                  <a:close/>
                </a:path>
              </a:pathLst>
            </a:custGeom>
            <a:solidFill>
              <a:srgbClr val="BCCC77"/>
            </a:solidFill>
          </p:spPr>
          <p:txBody>
            <a:bodyPr wrap="square" lIns="0" tIns="0" rIns="0" bIns="0" rtlCol="0"/>
            <a:lstStyle/>
            <a:p>
              <a:endParaRPr/>
            </a:p>
          </p:txBody>
        </p:sp>
      </p:grpSp>
      <p:sp>
        <p:nvSpPr>
          <p:cNvPr id="12" name="object 12"/>
          <p:cNvSpPr/>
          <p:nvPr/>
        </p:nvSpPr>
        <p:spPr>
          <a:xfrm>
            <a:off x="2127250" y="0"/>
            <a:ext cx="13868400" cy="767080"/>
          </a:xfrm>
          <a:custGeom>
            <a:avLst/>
            <a:gdLst/>
            <a:ahLst/>
            <a:cxnLst/>
            <a:rect l="l" t="t" r="r" b="b"/>
            <a:pathLst>
              <a:path w="13868400" h="767080">
                <a:moveTo>
                  <a:pt x="0" y="0"/>
                </a:moveTo>
                <a:lnTo>
                  <a:pt x="13868399" y="0"/>
                </a:lnTo>
                <a:lnTo>
                  <a:pt x="13868399" y="766971"/>
                </a:lnTo>
                <a:lnTo>
                  <a:pt x="0" y="766971"/>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dirty="0">
              <a:solidFill>
                <a:schemeClr val="bg1"/>
              </a:solidFill>
            </a:endParaRPr>
          </a:p>
        </p:txBody>
      </p:sp>
      <p:grpSp>
        <p:nvGrpSpPr>
          <p:cNvPr id="14" name="object 14"/>
          <p:cNvGrpSpPr/>
          <p:nvPr/>
        </p:nvGrpSpPr>
        <p:grpSpPr>
          <a:xfrm>
            <a:off x="8941541" y="3693223"/>
            <a:ext cx="190500" cy="3524885"/>
            <a:chOff x="8941541" y="3693223"/>
            <a:chExt cx="190500" cy="3524885"/>
          </a:xfrm>
          <a:solidFill>
            <a:schemeClr val="accent6">
              <a:lumMod val="20000"/>
              <a:lumOff val="80000"/>
            </a:schemeClr>
          </a:solidFill>
        </p:grpSpPr>
        <p:sp>
          <p:nvSpPr>
            <p:cNvPr id="15" name="object 15"/>
            <p:cNvSpPr/>
            <p:nvPr/>
          </p:nvSpPr>
          <p:spPr>
            <a:xfrm>
              <a:off x="9036776" y="3883497"/>
              <a:ext cx="0" cy="3143885"/>
            </a:xfrm>
            <a:custGeom>
              <a:avLst/>
              <a:gdLst/>
              <a:ahLst/>
              <a:cxnLst/>
              <a:rect l="l" t="t" r="r" b="b"/>
              <a:pathLst>
                <a:path h="3143884">
                  <a:moveTo>
                    <a:pt x="0" y="3143805"/>
                  </a:moveTo>
                  <a:lnTo>
                    <a:pt x="0" y="0"/>
                  </a:lnTo>
                </a:path>
              </a:pathLst>
            </a:custGeom>
            <a:grpFill/>
            <a:ln w="47564">
              <a:solidFill>
                <a:schemeClr val="accent6">
                  <a:lumMod val="20000"/>
                  <a:lumOff val="80000"/>
                </a:schemeClr>
              </a:solidFill>
            </a:ln>
          </p:spPr>
          <p:txBody>
            <a:bodyPr wrap="square" lIns="0" tIns="0" rIns="0" bIns="0" rtlCol="0"/>
            <a:lstStyle/>
            <a:p>
              <a:endParaRPr/>
            </a:p>
          </p:txBody>
        </p:sp>
        <p:pic>
          <p:nvPicPr>
            <p:cNvPr id="16" name="object 16"/>
            <p:cNvPicPr/>
            <p:nvPr/>
          </p:nvPicPr>
          <p:blipFill>
            <a:blip r:embed="rId5" cstate="print"/>
            <a:stretch>
              <a:fillRect/>
            </a:stretch>
          </p:blipFill>
          <p:spPr>
            <a:xfrm>
              <a:off x="8941541" y="7027288"/>
              <a:ext cx="190469" cy="190289"/>
            </a:xfrm>
            <a:prstGeom prst="rect">
              <a:avLst/>
            </a:prstGeom>
            <a:grpFill/>
            <a:ln>
              <a:solidFill>
                <a:schemeClr val="accent6">
                  <a:lumMod val="20000"/>
                  <a:lumOff val="80000"/>
                </a:schemeClr>
              </a:solidFill>
            </a:ln>
          </p:spPr>
        </p:pic>
        <p:pic>
          <p:nvPicPr>
            <p:cNvPr id="17" name="object 17"/>
            <p:cNvPicPr/>
            <p:nvPr/>
          </p:nvPicPr>
          <p:blipFill>
            <a:blip r:embed="rId6" cstate="print"/>
            <a:stretch>
              <a:fillRect/>
            </a:stretch>
          </p:blipFill>
          <p:spPr>
            <a:xfrm>
              <a:off x="8941541" y="3693223"/>
              <a:ext cx="190469" cy="190289"/>
            </a:xfrm>
            <a:prstGeom prst="rect">
              <a:avLst/>
            </a:prstGeom>
            <a:grpFill/>
            <a:ln>
              <a:solidFill>
                <a:schemeClr val="accent6">
                  <a:lumMod val="20000"/>
                  <a:lumOff val="80000"/>
                </a:schemeClr>
              </a:solidFill>
            </a:ln>
          </p:spPr>
        </p:pic>
      </p:grpSp>
      <p:sp>
        <p:nvSpPr>
          <p:cNvPr id="18" name="object 18"/>
          <p:cNvSpPr/>
          <p:nvPr/>
        </p:nvSpPr>
        <p:spPr>
          <a:xfrm>
            <a:off x="1714448" y="3786178"/>
            <a:ext cx="6873600" cy="995971"/>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19" name="object 19"/>
          <p:cNvSpPr/>
          <p:nvPr/>
        </p:nvSpPr>
        <p:spPr>
          <a:xfrm>
            <a:off x="1770333" y="5027505"/>
            <a:ext cx="6764063"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0" name="object 20"/>
          <p:cNvSpPr/>
          <p:nvPr/>
        </p:nvSpPr>
        <p:spPr>
          <a:xfrm>
            <a:off x="1770333" y="6289726"/>
            <a:ext cx="6764061"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1" name="object 21"/>
          <p:cNvSpPr/>
          <p:nvPr/>
        </p:nvSpPr>
        <p:spPr>
          <a:xfrm>
            <a:off x="10664997" y="3790339"/>
            <a:ext cx="5686425"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2" name="object 22"/>
          <p:cNvSpPr/>
          <p:nvPr/>
        </p:nvSpPr>
        <p:spPr>
          <a:xfrm>
            <a:off x="10715636" y="5072061"/>
            <a:ext cx="5643602" cy="1143009"/>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3" name="object 23"/>
          <p:cNvSpPr/>
          <p:nvPr/>
        </p:nvSpPr>
        <p:spPr>
          <a:xfrm>
            <a:off x="10858512" y="6715136"/>
            <a:ext cx="5686425" cy="800100"/>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24" name="object 24"/>
          <p:cNvSpPr/>
          <p:nvPr/>
        </p:nvSpPr>
        <p:spPr>
          <a:xfrm>
            <a:off x="1268889" y="3786185"/>
            <a:ext cx="1000125" cy="1000125"/>
          </a:xfrm>
          <a:custGeom>
            <a:avLst/>
            <a:gdLst/>
            <a:ahLst/>
            <a:cxnLst/>
            <a:rect l="l" t="t" r="r" b="b"/>
            <a:pathLst>
              <a:path w="1000125" h="1000125">
                <a:moveTo>
                  <a:pt x="500062" y="1000124"/>
                </a:moveTo>
                <a:lnTo>
                  <a:pt x="451903" y="997835"/>
                </a:lnTo>
                <a:lnTo>
                  <a:pt x="405038" y="991108"/>
                </a:lnTo>
                <a:lnTo>
                  <a:pt x="359679" y="980151"/>
                </a:lnTo>
                <a:lnTo>
                  <a:pt x="316034" y="965175"/>
                </a:lnTo>
                <a:lnTo>
                  <a:pt x="274313" y="946389"/>
                </a:lnTo>
                <a:lnTo>
                  <a:pt x="234725" y="924002"/>
                </a:lnTo>
                <a:lnTo>
                  <a:pt x="197480" y="898225"/>
                </a:lnTo>
                <a:lnTo>
                  <a:pt x="162788" y="869266"/>
                </a:lnTo>
                <a:lnTo>
                  <a:pt x="130858" y="837336"/>
                </a:lnTo>
                <a:lnTo>
                  <a:pt x="101899" y="802644"/>
                </a:lnTo>
                <a:lnTo>
                  <a:pt x="76122" y="765399"/>
                </a:lnTo>
                <a:lnTo>
                  <a:pt x="53735" y="725811"/>
                </a:lnTo>
                <a:lnTo>
                  <a:pt x="34949" y="684090"/>
                </a:lnTo>
                <a:lnTo>
                  <a:pt x="19973" y="640445"/>
                </a:lnTo>
                <a:lnTo>
                  <a:pt x="9016" y="595086"/>
                </a:lnTo>
                <a:lnTo>
                  <a:pt x="2289" y="548221"/>
                </a:lnTo>
                <a:lnTo>
                  <a:pt x="0" y="500062"/>
                </a:lnTo>
                <a:lnTo>
                  <a:pt x="2289" y="451903"/>
                </a:lnTo>
                <a:lnTo>
                  <a:pt x="9016" y="405038"/>
                </a:lnTo>
                <a:lnTo>
                  <a:pt x="19973" y="359679"/>
                </a:lnTo>
                <a:lnTo>
                  <a:pt x="34949" y="316034"/>
                </a:lnTo>
                <a:lnTo>
                  <a:pt x="53735" y="274313"/>
                </a:lnTo>
                <a:lnTo>
                  <a:pt x="76122" y="234725"/>
                </a:lnTo>
                <a:lnTo>
                  <a:pt x="101899" y="197480"/>
                </a:lnTo>
                <a:lnTo>
                  <a:pt x="130858" y="162788"/>
                </a:lnTo>
                <a:lnTo>
                  <a:pt x="162788" y="130858"/>
                </a:lnTo>
                <a:lnTo>
                  <a:pt x="197480" y="101899"/>
                </a:lnTo>
                <a:lnTo>
                  <a:pt x="234725" y="76122"/>
                </a:lnTo>
                <a:lnTo>
                  <a:pt x="274313" y="53735"/>
                </a:lnTo>
                <a:lnTo>
                  <a:pt x="316034" y="34949"/>
                </a:lnTo>
                <a:lnTo>
                  <a:pt x="359679" y="19973"/>
                </a:lnTo>
                <a:lnTo>
                  <a:pt x="405038" y="9016"/>
                </a:lnTo>
                <a:lnTo>
                  <a:pt x="451903" y="2289"/>
                </a:lnTo>
                <a:lnTo>
                  <a:pt x="500062" y="0"/>
                </a:lnTo>
                <a:lnTo>
                  <a:pt x="548221" y="2289"/>
                </a:lnTo>
                <a:lnTo>
                  <a:pt x="595086" y="9016"/>
                </a:lnTo>
                <a:lnTo>
                  <a:pt x="640445" y="19973"/>
                </a:lnTo>
                <a:lnTo>
                  <a:pt x="684090" y="34949"/>
                </a:lnTo>
                <a:lnTo>
                  <a:pt x="725811" y="53735"/>
                </a:lnTo>
                <a:lnTo>
                  <a:pt x="765399" y="76122"/>
                </a:lnTo>
                <a:lnTo>
                  <a:pt x="802644" y="101899"/>
                </a:lnTo>
                <a:lnTo>
                  <a:pt x="837336" y="130858"/>
                </a:lnTo>
                <a:lnTo>
                  <a:pt x="869266" y="162788"/>
                </a:lnTo>
                <a:lnTo>
                  <a:pt x="898225" y="197480"/>
                </a:lnTo>
                <a:lnTo>
                  <a:pt x="924002" y="234725"/>
                </a:lnTo>
                <a:lnTo>
                  <a:pt x="946389" y="274313"/>
                </a:lnTo>
                <a:lnTo>
                  <a:pt x="965175" y="316034"/>
                </a:lnTo>
                <a:lnTo>
                  <a:pt x="980151" y="359679"/>
                </a:lnTo>
                <a:lnTo>
                  <a:pt x="991108" y="405038"/>
                </a:lnTo>
                <a:lnTo>
                  <a:pt x="997835" y="451903"/>
                </a:lnTo>
                <a:lnTo>
                  <a:pt x="1000124" y="500062"/>
                </a:lnTo>
                <a:lnTo>
                  <a:pt x="997835" y="548221"/>
                </a:lnTo>
                <a:lnTo>
                  <a:pt x="991108" y="595086"/>
                </a:lnTo>
                <a:lnTo>
                  <a:pt x="980151" y="640445"/>
                </a:lnTo>
                <a:lnTo>
                  <a:pt x="965175" y="684090"/>
                </a:lnTo>
                <a:lnTo>
                  <a:pt x="946389" y="725811"/>
                </a:lnTo>
                <a:lnTo>
                  <a:pt x="924002" y="765399"/>
                </a:lnTo>
                <a:lnTo>
                  <a:pt x="898225" y="802644"/>
                </a:lnTo>
                <a:lnTo>
                  <a:pt x="869266" y="837336"/>
                </a:lnTo>
                <a:lnTo>
                  <a:pt x="837336" y="869266"/>
                </a:lnTo>
                <a:lnTo>
                  <a:pt x="802644" y="898225"/>
                </a:lnTo>
                <a:lnTo>
                  <a:pt x="765399" y="924002"/>
                </a:lnTo>
                <a:lnTo>
                  <a:pt x="725811" y="946389"/>
                </a:lnTo>
                <a:lnTo>
                  <a:pt x="684090" y="965175"/>
                </a:lnTo>
                <a:lnTo>
                  <a:pt x="640445" y="980151"/>
                </a:lnTo>
                <a:lnTo>
                  <a:pt x="595086" y="991108"/>
                </a:lnTo>
                <a:lnTo>
                  <a:pt x="548221" y="997835"/>
                </a:lnTo>
                <a:lnTo>
                  <a:pt x="500062" y="1000124"/>
                </a:lnTo>
                <a:close/>
              </a:path>
            </a:pathLst>
          </a:custGeom>
          <a:solidFill>
            <a:srgbClr val="F59E20"/>
          </a:solidFill>
        </p:spPr>
        <p:txBody>
          <a:bodyPr wrap="square" lIns="0" tIns="0" rIns="0" bIns="0" rtlCol="0"/>
          <a:lstStyle/>
          <a:p>
            <a:endParaRPr/>
          </a:p>
        </p:txBody>
      </p:sp>
      <p:sp>
        <p:nvSpPr>
          <p:cNvPr id="25" name="object 25"/>
          <p:cNvSpPr/>
          <p:nvPr/>
        </p:nvSpPr>
        <p:spPr>
          <a:xfrm>
            <a:off x="1268889" y="4925975"/>
            <a:ext cx="1000125" cy="1000125"/>
          </a:xfrm>
          <a:custGeom>
            <a:avLst/>
            <a:gdLst/>
            <a:ahLst/>
            <a:cxnLst/>
            <a:rect l="l" t="t" r="r" b="b"/>
            <a:pathLst>
              <a:path w="1000125" h="1000125">
                <a:moveTo>
                  <a:pt x="500062" y="1000124"/>
                </a:moveTo>
                <a:lnTo>
                  <a:pt x="451903" y="997835"/>
                </a:lnTo>
                <a:lnTo>
                  <a:pt x="405038" y="991108"/>
                </a:lnTo>
                <a:lnTo>
                  <a:pt x="359679" y="980151"/>
                </a:lnTo>
                <a:lnTo>
                  <a:pt x="316034" y="965175"/>
                </a:lnTo>
                <a:lnTo>
                  <a:pt x="274313" y="946389"/>
                </a:lnTo>
                <a:lnTo>
                  <a:pt x="234725" y="924002"/>
                </a:lnTo>
                <a:lnTo>
                  <a:pt x="197480" y="898225"/>
                </a:lnTo>
                <a:lnTo>
                  <a:pt x="162788" y="869266"/>
                </a:lnTo>
                <a:lnTo>
                  <a:pt x="130858" y="837336"/>
                </a:lnTo>
                <a:lnTo>
                  <a:pt x="101899" y="802644"/>
                </a:lnTo>
                <a:lnTo>
                  <a:pt x="76122" y="765399"/>
                </a:lnTo>
                <a:lnTo>
                  <a:pt x="53735" y="725811"/>
                </a:lnTo>
                <a:lnTo>
                  <a:pt x="34949" y="684090"/>
                </a:lnTo>
                <a:lnTo>
                  <a:pt x="19973" y="640445"/>
                </a:lnTo>
                <a:lnTo>
                  <a:pt x="9016" y="595086"/>
                </a:lnTo>
                <a:lnTo>
                  <a:pt x="2289" y="548221"/>
                </a:lnTo>
                <a:lnTo>
                  <a:pt x="0" y="500062"/>
                </a:lnTo>
                <a:lnTo>
                  <a:pt x="2289" y="451903"/>
                </a:lnTo>
                <a:lnTo>
                  <a:pt x="9016" y="405038"/>
                </a:lnTo>
                <a:lnTo>
                  <a:pt x="19973" y="359679"/>
                </a:lnTo>
                <a:lnTo>
                  <a:pt x="34949" y="316034"/>
                </a:lnTo>
                <a:lnTo>
                  <a:pt x="53735" y="274313"/>
                </a:lnTo>
                <a:lnTo>
                  <a:pt x="76122" y="234725"/>
                </a:lnTo>
                <a:lnTo>
                  <a:pt x="101899" y="197480"/>
                </a:lnTo>
                <a:lnTo>
                  <a:pt x="130858" y="162788"/>
                </a:lnTo>
                <a:lnTo>
                  <a:pt x="162788" y="130858"/>
                </a:lnTo>
                <a:lnTo>
                  <a:pt x="197480" y="101899"/>
                </a:lnTo>
                <a:lnTo>
                  <a:pt x="234725" y="76122"/>
                </a:lnTo>
                <a:lnTo>
                  <a:pt x="274313" y="53735"/>
                </a:lnTo>
                <a:lnTo>
                  <a:pt x="316034" y="34949"/>
                </a:lnTo>
                <a:lnTo>
                  <a:pt x="359679" y="19973"/>
                </a:lnTo>
                <a:lnTo>
                  <a:pt x="405038" y="9016"/>
                </a:lnTo>
                <a:lnTo>
                  <a:pt x="451903" y="2289"/>
                </a:lnTo>
                <a:lnTo>
                  <a:pt x="500062" y="0"/>
                </a:lnTo>
                <a:lnTo>
                  <a:pt x="548221" y="2289"/>
                </a:lnTo>
                <a:lnTo>
                  <a:pt x="595086" y="9016"/>
                </a:lnTo>
                <a:lnTo>
                  <a:pt x="640445" y="19973"/>
                </a:lnTo>
                <a:lnTo>
                  <a:pt x="684090" y="34949"/>
                </a:lnTo>
                <a:lnTo>
                  <a:pt x="725811" y="53735"/>
                </a:lnTo>
                <a:lnTo>
                  <a:pt x="765399" y="76122"/>
                </a:lnTo>
                <a:lnTo>
                  <a:pt x="802644" y="101899"/>
                </a:lnTo>
                <a:lnTo>
                  <a:pt x="837336" y="130858"/>
                </a:lnTo>
                <a:lnTo>
                  <a:pt x="869266" y="162788"/>
                </a:lnTo>
                <a:lnTo>
                  <a:pt x="898225" y="197480"/>
                </a:lnTo>
                <a:lnTo>
                  <a:pt x="924002" y="234725"/>
                </a:lnTo>
                <a:lnTo>
                  <a:pt x="946389" y="274313"/>
                </a:lnTo>
                <a:lnTo>
                  <a:pt x="965175" y="316034"/>
                </a:lnTo>
                <a:lnTo>
                  <a:pt x="980151" y="359679"/>
                </a:lnTo>
                <a:lnTo>
                  <a:pt x="991108" y="405038"/>
                </a:lnTo>
                <a:lnTo>
                  <a:pt x="997835" y="451903"/>
                </a:lnTo>
                <a:lnTo>
                  <a:pt x="1000124" y="500062"/>
                </a:lnTo>
                <a:lnTo>
                  <a:pt x="997835" y="548221"/>
                </a:lnTo>
                <a:lnTo>
                  <a:pt x="991108" y="595086"/>
                </a:lnTo>
                <a:lnTo>
                  <a:pt x="980151" y="640445"/>
                </a:lnTo>
                <a:lnTo>
                  <a:pt x="965175" y="684090"/>
                </a:lnTo>
                <a:lnTo>
                  <a:pt x="946389" y="725811"/>
                </a:lnTo>
                <a:lnTo>
                  <a:pt x="924002" y="765399"/>
                </a:lnTo>
                <a:lnTo>
                  <a:pt x="898225" y="802644"/>
                </a:lnTo>
                <a:lnTo>
                  <a:pt x="869266" y="837336"/>
                </a:lnTo>
                <a:lnTo>
                  <a:pt x="837336" y="869266"/>
                </a:lnTo>
                <a:lnTo>
                  <a:pt x="802644" y="898225"/>
                </a:lnTo>
                <a:lnTo>
                  <a:pt x="765399" y="924002"/>
                </a:lnTo>
                <a:lnTo>
                  <a:pt x="725811" y="946389"/>
                </a:lnTo>
                <a:lnTo>
                  <a:pt x="684090" y="965175"/>
                </a:lnTo>
                <a:lnTo>
                  <a:pt x="640445" y="980151"/>
                </a:lnTo>
                <a:lnTo>
                  <a:pt x="595086" y="991108"/>
                </a:lnTo>
                <a:lnTo>
                  <a:pt x="548221" y="997835"/>
                </a:lnTo>
                <a:lnTo>
                  <a:pt x="500062" y="1000124"/>
                </a:lnTo>
                <a:close/>
              </a:path>
            </a:pathLst>
          </a:custGeom>
          <a:solidFill>
            <a:srgbClr val="F59E20"/>
          </a:solidFill>
        </p:spPr>
        <p:txBody>
          <a:bodyPr wrap="square" lIns="0" tIns="0" rIns="0" bIns="0" rtlCol="0"/>
          <a:lstStyle/>
          <a:p>
            <a:endParaRPr/>
          </a:p>
        </p:txBody>
      </p:sp>
      <p:sp>
        <p:nvSpPr>
          <p:cNvPr id="26" name="object 26"/>
          <p:cNvSpPr/>
          <p:nvPr/>
        </p:nvSpPr>
        <p:spPr>
          <a:xfrm>
            <a:off x="1268889" y="6188195"/>
            <a:ext cx="1000125" cy="1000125"/>
          </a:xfrm>
          <a:custGeom>
            <a:avLst/>
            <a:gdLst/>
            <a:ahLst/>
            <a:cxnLst/>
            <a:rect l="l" t="t" r="r" b="b"/>
            <a:pathLst>
              <a:path w="1000125" h="1000125">
                <a:moveTo>
                  <a:pt x="500062" y="1000124"/>
                </a:moveTo>
                <a:lnTo>
                  <a:pt x="451903" y="997835"/>
                </a:lnTo>
                <a:lnTo>
                  <a:pt x="405038" y="991108"/>
                </a:lnTo>
                <a:lnTo>
                  <a:pt x="359679" y="980151"/>
                </a:lnTo>
                <a:lnTo>
                  <a:pt x="316034" y="965175"/>
                </a:lnTo>
                <a:lnTo>
                  <a:pt x="274313" y="946389"/>
                </a:lnTo>
                <a:lnTo>
                  <a:pt x="234725" y="924002"/>
                </a:lnTo>
                <a:lnTo>
                  <a:pt x="197480" y="898225"/>
                </a:lnTo>
                <a:lnTo>
                  <a:pt x="162788" y="869266"/>
                </a:lnTo>
                <a:lnTo>
                  <a:pt x="130858" y="837336"/>
                </a:lnTo>
                <a:lnTo>
                  <a:pt x="101899" y="802644"/>
                </a:lnTo>
                <a:lnTo>
                  <a:pt x="76122" y="765399"/>
                </a:lnTo>
                <a:lnTo>
                  <a:pt x="53735" y="725811"/>
                </a:lnTo>
                <a:lnTo>
                  <a:pt x="34949" y="684090"/>
                </a:lnTo>
                <a:lnTo>
                  <a:pt x="19973" y="640445"/>
                </a:lnTo>
                <a:lnTo>
                  <a:pt x="9016" y="595086"/>
                </a:lnTo>
                <a:lnTo>
                  <a:pt x="2289" y="548221"/>
                </a:lnTo>
                <a:lnTo>
                  <a:pt x="0" y="500062"/>
                </a:lnTo>
                <a:lnTo>
                  <a:pt x="2289" y="451903"/>
                </a:lnTo>
                <a:lnTo>
                  <a:pt x="9016" y="405038"/>
                </a:lnTo>
                <a:lnTo>
                  <a:pt x="19973" y="359679"/>
                </a:lnTo>
                <a:lnTo>
                  <a:pt x="34949" y="316034"/>
                </a:lnTo>
                <a:lnTo>
                  <a:pt x="53735" y="274313"/>
                </a:lnTo>
                <a:lnTo>
                  <a:pt x="76122" y="234725"/>
                </a:lnTo>
                <a:lnTo>
                  <a:pt x="101899" y="197480"/>
                </a:lnTo>
                <a:lnTo>
                  <a:pt x="130858" y="162788"/>
                </a:lnTo>
                <a:lnTo>
                  <a:pt x="162788" y="130858"/>
                </a:lnTo>
                <a:lnTo>
                  <a:pt x="197480" y="101899"/>
                </a:lnTo>
                <a:lnTo>
                  <a:pt x="234725" y="76122"/>
                </a:lnTo>
                <a:lnTo>
                  <a:pt x="274313" y="53735"/>
                </a:lnTo>
                <a:lnTo>
                  <a:pt x="316034" y="34949"/>
                </a:lnTo>
                <a:lnTo>
                  <a:pt x="359679" y="19973"/>
                </a:lnTo>
                <a:lnTo>
                  <a:pt x="405038" y="9016"/>
                </a:lnTo>
                <a:lnTo>
                  <a:pt x="451903" y="2289"/>
                </a:lnTo>
                <a:lnTo>
                  <a:pt x="500062" y="0"/>
                </a:lnTo>
                <a:lnTo>
                  <a:pt x="548221" y="2289"/>
                </a:lnTo>
                <a:lnTo>
                  <a:pt x="595086" y="9016"/>
                </a:lnTo>
                <a:lnTo>
                  <a:pt x="640445" y="19973"/>
                </a:lnTo>
                <a:lnTo>
                  <a:pt x="684090" y="34949"/>
                </a:lnTo>
                <a:lnTo>
                  <a:pt x="725811" y="53735"/>
                </a:lnTo>
                <a:lnTo>
                  <a:pt x="765399" y="76122"/>
                </a:lnTo>
                <a:lnTo>
                  <a:pt x="802644" y="101899"/>
                </a:lnTo>
                <a:lnTo>
                  <a:pt x="837336" y="130858"/>
                </a:lnTo>
                <a:lnTo>
                  <a:pt x="869266" y="162788"/>
                </a:lnTo>
                <a:lnTo>
                  <a:pt x="898225" y="197480"/>
                </a:lnTo>
                <a:lnTo>
                  <a:pt x="924002" y="234725"/>
                </a:lnTo>
                <a:lnTo>
                  <a:pt x="946389" y="274313"/>
                </a:lnTo>
                <a:lnTo>
                  <a:pt x="965175" y="316034"/>
                </a:lnTo>
                <a:lnTo>
                  <a:pt x="980151" y="359679"/>
                </a:lnTo>
                <a:lnTo>
                  <a:pt x="991108" y="405038"/>
                </a:lnTo>
                <a:lnTo>
                  <a:pt x="997835" y="451903"/>
                </a:lnTo>
                <a:lnTo>
                  <a:pt x="1000124" y="500062"/>
                </a:lnTo>
                <a:lnTo>
                  <a:pt x="997835" y="548221"/>
                </a:lnTo>
                <a:lnTo>
                  <a:pt x="991108" y="595086"/>
                </a:lnTo>
                <a:lnTo>
                  <a:pt x="980151" y="640445"/>
                </a:lnTo>
                <a:lnTo>
                  <a:pt x="965175" y="684090"/>
                </a:lnTo>
                <a:lnTo>
                  <a:pt x="946389" y="725811"/>
                </a:lnTo>
                <a:lnTo>
                  <a:pt x="924002" y="765399"/>
                </a:lnTo>
                <a:lnTo>
                  <a:pt x="898225" y="802644"/>
                </a:lnTo>
                <a:lnTo>
                  <a:pt x="869266" y="837336"/>
                </a:lnTo>
                <a:lnTo>
                  <a:pt x="837336" y="869266"/>
                </a:lnTo>
                <a:lnTo>
                  <a:pt x="802644" y="898225"/>
                </a:lnTo>
                <a:lnTo>
                  <a:pt x="765399" y="924002"/>
                </a:lnTo>
                <a:lnTo>
                  <a:pt x="725811" y="946389"/>
                </a:lnTo>
                <a:lnTo>
                  <a:pt x="684090" y="965175"/>
                </a:lnTo>
                <a:lnTo>
                  <a:pt x="640445" y="980151"/>
                </a:lnTo>
                <a:lnTo>
                  <a:pt x="595086" y="991108"/>
                </a:lnTo>
                <a:lnTo>
                  <a:pt x="548221" y="997835"/>
                </a:lnTo>
                <a:lnTo>
                  <a:pt x="500062" y="1000124"/>
                </a:lnTo>
                <a:close/>
              </a:path>
            </a:pathLst>
          </a:custGeom>
          <a:solidFill>
            <a:srgbClr val="F59E20"/>
          </a:solidFill>
        </p:spPr>
        <p:txBody>
          <a:bodyPr wrap="square" lIns="0" tIns="0" rIns="0" bIns="0" rtlCol="0"/>
          <a:lstStyle/>
          <a:p>
            <a:endParaRPr/>
          </a:p>
        </p:txBody>
      </p:sp>
      <p:sp>
        <p:nvSpPr>
          <p:cNvPr id="27" name="object 27"/>
          <p:cNvSpPr/>
          <p:nvPr/>
        </p:nvSpPr>
        <p:spPr>
          <a:xfrm>
            <a:off x="10163552" y="3688809"/>
            <a:ext cx="1000125" cy="1000125"/>
          </a:xfrm>
          <a:custGeom>
            <a:avLst/>
            <a:gdLst/>
            <a:ahLst/>
            <a:cxnLst/>
            <a:rect l="l" t="t" r="r" b="b"/>
            <a:pathLst>
              <a:path w="1000125" h="1000125">
                <a:moveTo>
                  <a:pt x="500062" y="1000124"/>
                </a:moveTo>
                <a:lnTo>
                  <a:pt x="451903" y="997835"/>
                </a:lnTo>
                <a:lnTo>
                  <a:pt x="405038" y="991108"/>
                </a:lnTo>
                <a:lnTo>
                  <a:pt x="359679" y="980151"/>
                </a:lnTo>
                <a:lnTo>
                  <a:pt x="316034" y="965175"/>
                </a:lnTo>
                <a:lnTo>
                  <a:pt x="274313" y="946389"/>
                </a:lnTo>
                <a:lnTo>
                  <a:pt x="234725" y="924002"/>
                </a:lnTo>
                <a:lnTo>
                  <a:pt x="197480" y="898225"/>
                </a:lnTo>
                <a:lnTo>
                  <a:pt x="162788" y="869266"/>
                </a:lnTo>
                <a:lnTo>
                  <a:pt x="130858" y="837336"/>
                </a:lnTo>
                <a:lnTo>
                  <a:pt x="101899" y="802644"/>
                </a:lnTo>
                <a:lnTo>
                  <a:pt x="76122" y="765399"/>
                </a:lnTo>
                <a:lnTo>
                  <a:pt x="53735" y="725811"/>
                </a:lnTo>
                <a:lnTo>
                  <a:pt x="34949" y="684090"/>
                </a:lnTo>
                <a:lnTo>
                  <a:pt x="19973" y="640445"/>
                </a:lnTo>
                <a:lnTo>
                  <a:pt x="9016" y="595086"/>
                </a:lnTo>
                <a:lnTo>
                  <a:pt x="2289" y="548221"/>
                </a:lnTo>
                <a:lnTo>
                  <a:pt x="0" y="500062"/>
                </a:lnTo>
                <a:lnTo>
                  <a:pt x="2289" y="451903"/>
                </a:lnTo>
                <a:lnTo>
                  <a:pt x="9016" y="405038"/>
                </a:lnTo>
                <a:lnTo>
                  <a:pt x="19973" y="359679"/>
                </a:lnTo>
                <a:lnTo>
                  <a:pt x="34949" y="316034"/>
                </a:lnTo>
                <a:lnTo>
                  <a:pt x="53735" y="274313"/>
                </a:lnTo>
                <a:lnTo>
                  <a:pt x="76122" y="234725"/>
                </a:lnTo>
                <a:lnTo>
                  <a:pt x="101899" y="197480"/>
                </a:lnTo>
                <a:lnTo>
                  <a:pt x="130858" y="162788"/>
                </a:lnTo>
                <a:lnTo>
                  <a:pt x="162788" y="130858"/>
                </a:lnTo>
                <a:lnTo>
                  <a:pt x="197480" y="101899"/>
                </a:lnTo>
                <a:lnTo>
                  <a:pt x="234725" y="76122"/>
                </a:lnTo>
                <a:lnTo>
                  <a:pt x="274313" y="53735"/>
                </a:lnTo>
                <a:lnTo>
                  <a:pt x="316034" y="34949"/>
                </a:lnTo>
                <a:lnTo>
                  <a:pt x="359679" y="19973"/>
                </a:lnTo>
                <a:lnTo>
                  <a:pt x="405038" y="9016"/>
                </a:lnTo>
                <a:lnTo>
                  <a:pt x="451903" y="2289"/>
                </a:lnTo>
                <a:lnTo>
                  <a:pt x="500062" y="0"/>
                </a:lnTo>
                <a:lnTo>
                  <a:pt x="548221" y="2289"/>
                </a:lnTo>
                <a:lnTo>
                  <a:pt x="595086" y="9016"/>
                </a:lnTo>
                <a:lnTo>
                  <a:pt x="640445" y="19973"/>
                </a:lnTo>
                <a:lnTo>
                  <a:pt x="684090" y="34949"/>
                </a:lnTo>
                <a:lnTo>
                  <a:pt x="725811" y="53735"/>
                </a:lnTo>
                <a:lnTo>
                  <a:pt x="765399" y="76122"/>
                </a:lnTo>
                <a:lnTo>
                  <a:pt x="802644" y="101899"/>
                </a:lnTo>
                <a:lnTo>
                  <a:pt x="837336" y="130858"/>
                </a:lnTo>
                <a:lnTo>
                  <a:pt x="869266" y="162788"/>
                </a:lnTo>
                <a:lnTo>
                  <a:pt x="898225" y="197480"/>
                </a:lnTo>
                <a:lnTo>
                  <a:pt x="924002" y="234725"/>
                </a:lnTo>
                <a:lnTo>
                  <a:pt x="946389" y="274313"/>
                </a:lnTo>
                <a:lnTo>
                  <a:pt x="965175" y="316034"/>
                </a:lnTo>
                <a:lnTo>
                  <a:pt x="980151" y="359679"/>
                </a:lnTo>
                <a:lnTo>
                  <a:pt x="991108" y="405038"/>
                </a:lnTo>
                <a:lnTo>
                  <a:pt x="997835" y="451903"/>
                </a:lnTo>
                <a:lnTo>
                  <a:pt x="1000124" y="500062"/>
                </a:lnTo>
                <a:lnTo>
                  <a:pt x="997835" y="548221"/>
                </a:lnTo>
                <a:lnTo>
                  <a:pt x="991108" y="595086"/>
                </a:lnTo>
                <a:lnTo>
                  <a:pt x="980151" y="640445"/>
                </a:lnTo>
                <a:lnTo>
                  <a:pt x="965175" y="684090"/>
                </a:lnTo>
                <a:lnTo>
                  <a:pt x="946389" y="725811"/>
                </a:lnTo>
                <a:lnTo>
                  <a:pt x="924002" y="765399"/>
                </a:lnTo>
                <a:lnTo>
                  <a:pt x="898225" y="802644"/>
                </a:lnTo>
                <a:lnTo>
                  <a:pt x="869266" y="837336"/>
                </a:lnTo>
                <a:lnTo>
                  <a:pt x="837336" y="869266"/>
                </a:lnTo>
                <a:lnTo>
                  <a:pt x="802644" y="898225"/>
                </a:lnTo>
                <a:lnTo>
                  <a:pt x="765399" y="924002"/>
                </a:lnTo>
                <a:lnTo>
                  <a:pt x="725811" y="946389"/>
                </a:lnTo>
                <a:lnTo>
                  <a:pt x="684090" y="965175"/>
                </a:lnTo>
                <a:lnTo>
                  <a:pt x="640445" y="980151"/>
                </a:lnTo>
                <a:lnTo>
                  <a:pt x="595086" y="991108"/>
                </a:lnTo>
                <a:lnTo>
                  <a:pt x="548221" y="997835"/>
                </a:lnTo>
                <a:lnTo>
                  <a:pt x="500062" y="1000124"/>
                </a:lnTo>
                <a:close/>
              </a:path>
            </a:pathLst>
          </a:custGeom>
          <a:solidFill>
            <a:srgbClr val="BCCC77"/>
          </a:solidFill>
        </p:spPr>
        <p:txBody>
          <a:bodyPr wrap="square" lIns="0" tIns="0" rIns="0" bIns="0" rtlCol="0"/>
          <a:lstStyle/>
          <a:p>
            <a:endParaRPr/>
          </a:p>
        </p:txBody>
      </p:sp>
      <p:sp>
        <p:nvSpPr>
          <p:cNvPr id="28" name="object 28"/>
          <p:cNvSpPr/>
          <p:nvPr/>
        </p:nvSpPr>
        <p:spPr>
          <a:xfrm>
            <a:off x="10144132" y="5072062"/>
            <a:ext cx="1143008" cy="1143008"/>
          </a:xfrm>
          <a:custGeom>
            <a:avLst/>
            <a:gdLst/>
            <a:ahLst/>
            <a:cxnLst/>
            <a:rect l="l" t="t" r="r" b="b"/>
            <a:pathLst>
              <a:path w="1000125" h="1000125">
                <a:moveTo>
                  <a:pt x="500062" y="1000124"/>
                </a:moveTo>
                <a:lnTo>
                  <a:pt x="451903" y="997835"/>
                </a:lnTo>
                <a:lnTo>
                  <a:pt x="405038" y="991108"/>
                </a:lnTo>
                <a:lnTo>
                  <a:pt x="359679" y="980151"/>
                </a:lnTo>
                <a:lnTo>
                  <a:pt x="316034" y="965175"/>
                </a:lnTo>
                <a:lnTo>
                  <a:pt x="274313" y="946389"/>
                </a:lnTo>
                <a:lnTo>
                  <a:pt x="234725" y="924002"/>
                </a:lnTo>
                <a:lnTo>
                  <a:pt x="197480" y="898225"/>
                </a:lnTo>
                <a:lnTo>
                  <a:pt x="162788" y="869266"/>
                </a:lnTo>
                <a:lnTo>
                  <a:pt x="130858" y="837336"/>
                </a:lnTo>
                <a:lnTo>
                  <a:pt x="101899" y="802644"/>
                </a:lnTo>
                <a:lnTo>
                  <a:pt x="76122" y="765399"/>
                </a:lnTo>
                <a:lnTo>
                  <a:pt x="53735" y="725811"/>
                </a:lnTo>
                <a:lnTo>
                  <a:pt x="34949" y="684090"/>
                </a:lnTo>
                <a:lnTo>
                  <a:pt x="19973" y="640445"/>
                </a:lnTo>
                <a:lnTo>
                  <a:pt x="9016" y="595086"/>
                </a:lnTo>
                <a:lnTo>
                  <a:pt x="2289" y="548221"/>
                </a:lnTo>
                <a:lnTo>
                  <a:pt x="0" y="500062"/>
                </a:lnTo>
                <a:lnTo>
                  <a:pt x="2289" y="451903"/>
                </a:lnTo>
                <a:lnTo>
                  <a:pt x="9016" y="405038"/>
                </a:lnTo>
                <a:lnTo>
                  <a:pt x="19973" y="359679"/>
                </a:lnTo>
                <a:lnTo>
                  <a:pt x="34949" y="316034"/>
                </a:lnTo>
                <a:lnTo>
                  <a:pt x="53735" y="274313"/>
                </a:lnTo>
                <a:lnTo>
                  <a:pt x="76122" y="234725"/>
                </a:lnTo>
                <a:lnTo>
                  <a:pt x="101899" y="197480"/>
                </a:lnTo>
                <a:lnTo>
                  <a:pt x="130858" y="162788"/>
                </a:lnTo>
                <a:lnTo>
                  <a:pt x="162788" y="130858"/>
                </a:lnTo>
                <a:lnTo>
                  <a:pt x="197480" y="101899"/>
                </a:lnTo>
                <a:lnTo>
                  <a:pt x="234725" y="76122"/>
                </a:lnTo>
                <a:lnTo>
                  <a:pt x="274313" y="53735"/>
                </a:lnTo>
                <a:lnTo>
                  <a:pt x="316034" y="34949"/>
                </a:lnTo>
                <a:lnTo>
                  <a:pt x="359679" y="19973"/>
                </a:lnTo>
                <a:lnTo>
                  <a:pt x="405038" y="9016"/>
                </a:lnTo>
                <a:lnTo>
                  <a:pt x="451903" y="2289"/>
                </a:lnTo>
                <a:lnTo>
                  <a:pt x="500062" y="0"/>
                </a:lnTo>
                <a:lnTo>
                  <a:pt x="548221" y="2289"/>
                </a:lnTo>
                <a:lnTo>
                  <a:pt x="595086" y="9016"/>
                </a:lnTo>
                <a:lnTo>
                  <a:pt x="640445" y="19973"/>
                </a:lnTo>
                <a:lnTo>
                  <a:pt x="684090" y="34949"/>
                </a:lnTo>
                <a:lnTo>
                  <a:pt x="725811" y="53735"/>
                </a:lnTo>
                <a:lnTo>
                  <a:pt x="765399" y="76122"/>
                </a:lnTo>
                <a:lnTo>
                  <a:pt x="802644" y="101899"/>
                </a:lnTo>
                <a:lnTo>
                  <a:pt x="837336" y="130858"/>
                </a:lnTo>
                <a:lnTo>
                  <a:pt x="869266" y="162788"/>
                </a:lnTo>
                <a:lnTo>
                  <a:pt x="898225" y="197480"/>
                </a:lnTo>
                <a:lnTo>
                  <a:pt x="924002" y="234725"/>
                </a:lnTo>
                <a:lnTo>
                  <a:pt x="946389" y="274313"/>
                </a:lnTo>
                <a:lnTo>
                  <a:pt x="965175" y="316034"/>
                </a:lnTo>
                <a:lnTo>
                  <a:pt x="980151" y="359679"/>
                </a:lnTo>
                <a:lnTo>
                  <a:pt x="991108" y="405038"/>
                </a:lnTo>
                <a:lnTo>
                  <a:pt x="997835" y="451903"/>
                </a:lnTo>
                <a:lnTo>
                  <a:pt x="1000124" y="500062"/>
                </a:lnTo>
                <a:lnTo>
                  <a:pt x="997835" y="548221"/>
                </a:lnTo>
                <a:lnTo>
                  <a:pt x="991108" y="595086"/>
                </a:lnTo>
                <a:lnTo>
                  <a:pt x="980151" y="640445"/>
                </a:lnTo>
                <a:lnTo>
                  <a:pt x="965175" y="684090"/>
                </a:lnTo>
                <a:lnTo>
                  <a:pt x="946389" y="725811"/>
                </a:lnTo>
                <a:lnTo>
                  <a:pt x="924002" y="765399"/>
                </a:lnTo>
                <a:lnTo>
                  <a:pt x="898225" y="802644"/>
                </a:lnTo>
                <a:lnTo>
                  <a:pt x="869266" y="837336"/>
                </a:lnTo>
                <a:lnTo>
                  <a:pt x="837336" y="869266"/>
                </a:lnTo>
                <a:lnTo>
                  <a:pt x="802644" y="898225"/>
                </a:lnTo>
                <a:lnTo>
                  <a:pt x="765399" y="924002"/>
                </a:lnTo>
                <a:lnTo>
                  <a:pt x="725811" y="946389"/>
                </a:lnTo>
                <a:lnTo>
                  <a:pt x="684090" y="965175"/>
                </a:lnTo>
                <a:lnTo>
                  <a:pt x="640445" y="980151"/>
                </a:lnTo>
                <a:lnTo>
                  <a:pt x="595086" y="991108"/>
                </a:lnTo>
                <a:lnTo>
                  <a:pt x="548221" y="997835"/>
                </a:lnTo>
                <a:lnTo>
                  <a:pt x="500062" y="1000124"/>
                </a:lnTo>
                <a:close/>
              </a:path>
            </a:pathLst>
          </a:custGeom>
          <a:solidFill>
            <a:srgbClr val="BCCC77"/>
          </a:solidFill>
        </p:spPr>
        <p:txBody>
          <a:bodyPr wrap="square" lIns="0" tIns="0" rIns="0" bIns="0" rtlCol="0"/>
          <a:lstStyle/>
          <a:p>
            <a:endParaRPr/>
          </a:p>
        </p:txBody>
      </p:sp>
      <p:sp>
        <p:nvSpPr>
          <p:cNvPr id="29" name="object 29"/>
          <p:cNvSpPr/>
          <p:nvPr/>
        </p:nvSpPr>
        <p:spPr>
          <a:xfrm>
            <a:off x="10215570" y="6643698"/>
            <a:ext cx="1000125" cy="1000125"/>
          </a:xfrm>
          <a:custGeom>
            <a:avLst/>
            <a:gdLst/>
            <a:ahLst/>
            <a:cxnLst/>
            <a:rect l="l" t="t" r="r" b="b"/>
            <a:pathLst>
              <a:path w="1000125" h="1000125">
                <a:moveTo>
                  <a:pt x="500062" y="1000124"/>
                </a:moveTo>
                <a:lnTo>
                  <a:pt x="451903" y="997835"/>
                </a:lnTo>
                <a:lnTo>
                  <a:pt x="405038" y="991108"/>
                </a:lnTo>
                <a:lnTo>
                  <a:pt x="359679" y="980151"/>
                </a:lnTo>
                <a:lnTo>
                  <a:pt x="316034" y="965175"/>
                </a:lnTo>
                <a:lnTo>
                  <a:pt x="274313" y="946389"/>
                </a:lnTo>
                <a:lnTo>
                  <a:pt x="234725" y="924002"/>
                </a:lnTo>
                <a:lnTo>
                  <a:pt x="197480" y="898225"/>
                </a:lnTo>
                <a:lnTo>
                  <a:pt x="162788" y="869266"/>
                </a:lnTo>
                <a:lnTo>
                  <a:pt x="130858" y="837336"/>
                </a:lnTo>
                <a:lnTo>
                  <a:pt x="101899" y="802644"/>
                </a:lnTo>
                <a:lnTo>
                  <a:pt x="76122" y="765399"/>
                </a:lnTo>
                <a:lnTo>
                  <a:pt x="53735" y="725811"/>
                </a:lnTo>
                <a:lnTo>
                  <a:pt x="34949" y="684090"/>
                </a:lnTo>
                <a:lnTo>
                  <a:pt x="19973" y="640445"/>
                </a:lnTo>
                <a:lnTo>
                  <a:pt x="9016" y="595086"/>
                </a:lnTo>
                <a:lnTo>
                  <a:pt x="2289" y="548221"/>
                </a:lnTo>
                <a:lnTo>
                  <a:pt x="0" y="500062"/>
                </a:lnTo>
                <a:lnTo>
                  <a:pt x="2289" y="451903"/>
                </a:lnTo>
                <a:lnTo>
                  <a:pt x="9016" y="405038"/>
                </a:lnTo>
                <a:lnTo>
                  <a:pt x="19973" y="359679"/>
                </a:lnTo>
                <a:lnTo>
                  <a:pt x="34949" y="316034"/>
                </a:lnTo>
                <a:lnTo>
                  <a:pt x="53735" y="274313"/>
                </a:lnTo>
                <a:lnTo>
                  <a:pt x="76122" y="234725"/>
                </a:lnTo>
                <a:lnTo>
                  <a:pt x="101899" y="197480"/>
                </a:lnTo>
                <a:lnTo>
                  <a:pt x="130858" y="162788"/>
                </a:lnTo>
                <a:lnTo>
                  <a:pt x="162788" y="130858"/>
                </a:lnTo>
                <a:lnTo>
                  <a:pt x="197480" y="101899"/>
                </a:lnTo>
                <a:lnTo>
                  <a:pt x="234725" y="76122"/>
                </a:lnTo>
                <a:lnTo>
                  <a:pt x="274313" y="53735"/>
                </a:lnTo>
                <a:lnTo>
                  <a:pt x="316034" y="34949"/>
                </a:lnTo>
                <a:lnTo>
                  <a:pt x="359679" y="19973"/>
                </a:lnTo>
                <a:lnTo>
                  <a:pt x="405038" y="9016"/>
                </a:lnTo>
                <a:lnTo>
                  <a:pt x="451903" y="2289"/>
                </a:lnTo>
                <a:lnTo>
                  <a:pt x="500062" y="0"/>
                </a:lnTo>
                <a:lnTo>
                  <a:pt x="548221" y="2289"/>
                </a:lnTo>
                <a:lnTo>
                  <a:pt x="595086" y="9016"/>
                </a:lnTo>
                <a:lnTo>
                  <a:pt x="640445" y="19973"/>
                </a:lnTo>
                <a:lnTo>
                  <a:pt x="684090" y="34949"/>
                </a:lnTo>
                <a:lnTo>
                  <a:pt x="725811" y="53735"/>
                </a:lnTo>
                <a:lnTo>
                  <a:pt x="765399" y="76122"/>
                </a:lnTo>
                <a:lnTo>
                  <a:pt x="802644" y="101899"/>
                </a:lnTo>
                <a:lnTo>
                  <a:pt x="837336" y="130858"/>
                </a:lnTo>
                <a:lnTo>
                  <a:pt x="869266" y="162788"/>
                </a:lnTo>
                <a:lnTo>
                  <a:pt x="898225" y="197480"/>
                </a:lnTo>
                <a:lnTo>
                  <a:pt x="924002" y="234725"/>
                </a:lnTo>
                <a:lnTo>
                  <a:pt x="946389" y="274313"/>
                </a:lnTo>
                <a:lnTo>
                  <a:pt x="965175" y="316034"/>
                </a:lnTo>
                <a:lnTo>
                  <a:pt x="980151" y="359679"/>
                </a:lnTo>
                <a:lnTo>
                  <a:pt x="991108" y="405038"/>
                </a:lnTo>
                <a:lnTo>
                  <a:pt x="997835" y="451903"/>
                </a:lnTo>
                <a:lnTo>
                  <a:pt x="1000124" y="500062"/>
                </a:lnTo>
                <a:lnTo>
                  <a:pt x="997835" y="548221"/>
                </a:lnTo>
                <a:lnTo>
                  <a:pt x="991108" y="595086"/>
                </a:lnTo>
                <a:lnTo>
                  <a:pt x="980151" y="640445"/>
                </a:lnTo>
                <a:lnTo>
                  <a:pt x="965175" y="684090"/>
                </a:lnTo>
                <a:lnTo>
                  <a:pt x="946389" y="725811"/>
                </a:lnTo>
                <a:lnTo>
                  <a:pt x="924002" y="765399"/>
                </a:lnTo>
                <a:lnTo>
                  <a:pt x="898225" y="802644"/>
                </a:lnTo>
                <a:lnTo>
                  <a:pt x="869266" y="837336"/>
                </a:lnTo>
                <a:lnTo>
                  <a:pt x="837336" y="869266"/>
                </a:lnTo>
                <a:lnTo>
                  <a:pt x="802644" y="898225"/>
                </a:lnTo>
                <a:lnTo>
                  <a:pt x="765399" y="924002"/>
                </a:lnTo>
                <a:lnTo>
                  <a:pt x="725811" y="946389"/>
                </a:lnTo>
                <a:lnTo>
                  <a:pt x="684090" y="965175"/>
                </a:lnTo>
                <a:lnTo>
                  <a:pt x="640445" y="980151"/>
                </a:lnTo>
                <a:lnTo>
                  <a:pt x="595086" y="991108"/>
                </a:lnTo>
                <a:lnTo>
                  <a:pt x="548221" y="997835"/>
                </a:lnTo>
                <a:lnTo>
                  <a:pt x="500062" y="1000124"/>
                </a:lnTo>
                <a:close/>
              </a:path>
            </a:pathLst>
          </a:custGeom>
          <a:solidFill>
            <a:srgbClr val="BCCC77"/>
          </a:solidFill>
        </p:spPr>
        <p:txBody>
          <a:bodyPr wrap="square" lIns="0" tIns="0" rIns="0" bIns="0" rtlCol="0"/>
          <a:lstStyle/>
          <a:p>
            <a:endParaRPr/>
          </a:p>
        </p:txBody>
      </p:sp>
      <p:pic>
        <p:nvPicPr>
          <p:cNvPr id="30" name="object 30"/>
          <p:cNvPicPr/>
          <p:nvPr/>
        </p:nvPicPr>
        <p:blipFill>
          <a:blip r:embed="rId7" cstate="print"/>
          <a:stretch>
            <a:fillRect/>
          </a:stretch>
        </p:blipFill>
        <p:spPr>
          <a:xfrm>
            <a:off x="1579306" y="6435042"/>
            <a:ext cx="380999" cy="504824"/>
          </a:xfrm>
          <a:prstGeom prst="rect">
            <a:avLst/>
          </a:prstGeom>
        </p:spPr>
      </p:pic>
      <p:pic>
        <p:nvPicPr>
          <p:cNvPr id="31" name="object 31"/>
          <p:cNvPicPr/>
          <p:nvPr/>
        </p:nvPicPr>
        <p:blipFill>
          <a:blip r:embed="rId8" cstate="print"/>
          <a:stretch>
            <a:fillRect/>
          </a:stretch>
        </p:blipFill>
        <p:spPr>
          <a:xfrm>
            <a:off x="10501322" y="5272094"/>
            <a:ext cx="523874" cy="657224"/>
          </a:xfrm>
          <a:prstGeom prst="rect">
            <a:avLst/>
          </a:prstGeom>
        </p:spPr>
      </p:pic>
      <p:pic>
        <p:nvPicPr>
          <p:cNvPr id="33" name="object 33"/>
          <p:cNvPicPr/>
          <p:nvPr/>
        </p:nvPicPr>
        <p:blipFill>
          <a:blip r:embed="rId9" cstate="print"/>
          <a:stretch>
            <a:fillRect/>
          </a:stretch>
        </p:blipFill>
        <p:spPr>
          <a:xfrm>
            <a:off x="10245525" y="3800213"/>
            <a:ext cx="836178" cy="795122"/>
          </a:xfrm>
          <a:prstGeom prst="rect">
            <a:avLst/>
          </a:prstGeom>
        </p:spPr>
      </p:pic>
      <p:pic>
        <p:nvPicPr>
          <p:cNvPr id="35" name="object 35"/>
          <p:cNvPicPr/>
          <p:nvPr/>
        </p:nvPicPr>
        <p:blipFill>
          <a:blip r:embed="rId10" cstate="print"/>
          <a:stretch>
            <a:fillRect/>
          </a:stretch>
        </p:blipFill>
        <p:spPr>
          <a:xfrm>
            <a:off x="1542773" y="4090984"/>
            <a:ext cx="457199" cy="409574"/>
          </a:xfrm>
          <a:prstGeom prst="rect">
            <a:avLst/>
          </a:prstGeom>
        </p:spPr>
      </p:pic>
      <p:sp>
        <p:nvSpPr>
          <p:cNvPr id="36" name="object 36"/>
          <p:cNvSpPr/>
          <p:nvPr/>
        </p:nvSpPr>
        <p:spPr>
          <a:xfrm>
            <a:off x="0" y="0"/>
            <a:ext cx="1445895" cy="2375535"/>
          </a:xfrm>
          <a:custGeom>
            <a:avLst/>
            <a:gdLst/>
            <a:ahLst/>
            <a:cxnLst/>
            <a:rect l="l" t="t" r="r" b="b"/>
            <a:pathLst>
              <a:path w="1445895" h="2375535">
                <a:moveTo>
                  <a:pt x="0" y="2375317"/>
                </a:moveTo>
                <a:lnTo>
                  <a:pt x="0" y="0"/>
                </a:lnTo>
                <a:lnTo>
                  <a:pt x="1445630" y="0"/>
                </a:lnTo>
                <a:lnTo>
                  <a:pt x="1443567" y="50359"/>
                </a:lnTo>
                <a:lnTo>
                  <a:pt x="1440780" y="97980"/>
                </a:lnTo>
                <a:lnTo>
                  <a:pt x="1437210" y="145387"/>
                </a:lnTo>
                <a:lnTo>
                  <a:pt x="1432865" y="192573"/>
                </a:lnTo>
                <a:lnTo>
                  <a:pt x="1427750" y="239533"/>
                </a:lnTo>
                <a:lnTo>
                  <a:pt x="1421872" y="286259"/>
                </a:lnTo>
                <a:lnTo>
                  <a:pt x="1415238" y="332746"/>
                </a:lnTo>
                <a:lnTo>
                  <a:pt x="1407854" y="378986"/>
                </a:lnTo>
                <a:lnTo>
                  <a:pt x="1399725" y="424974"/>
                </a:lnTo>
                <a:lnTo>
                  <a:pt x="1390859" y="470703"/>
                </a:lnTo>
                <a:lnTo>
                  <a:pt x="1381262" y="516167"/>
                </a:lnTo>
                <a:lnTo>
                  <a:pt x="1370941" y="561360"/>
                </a:lnTo>
                <a:lnTo>
                  <a:pt x="1359901" y="606274"/>
                </a:lnTo>
                <a:lnTo>
                  <a:pt x="1348149" y="650904"/>
                </a:lnTo>
                <a:lnTo>
                  <a:pt x="1335691" y="695243"/>
                </a:lnTo>
                <a:lnTo>
                  <a:pt x="1322534" y="739285"/>
                </a:lnTo>
                <a:lnTo>
                  <a:pt x="1308685" y="783024"/>
                </a:lnTo>
                <a:lnTo>
                  <a:pt x="1294149" y="826453"/>
                </a:lnTo>
                <a:lnTo>
                  <a:pt x="1278933" y="869565"/>
                </a:lnTo>
                <a:lnTo>
                  <a:pt x="1263044" y="912355"/>
                </a:lnTo>
                <a:lnTo>
                  <a:pt x="1246487" y="954816"/>
                </a:lnTo>
                <a:lnTo>
                  <a:pt x="1229269" y="996941"/>
                </a:lnTo>
                <a:lnTo>
                  <a:pt x="1211397" y="1038725"/>
                </a:lnTo>
                <a:lnTo>
                  <a:pt x="1192877" y="1080160"/>
                </a:lnTo>
                <a:lnTo>
                  <a:pt x="1173715" y="1121241"/>
                </a:lnTo>
                <a:lnTo>
                  <a:pt x="1153917" y="1161961"/>
                </a:lnTo>
                <a:lnTo>
                  <a:pt x="1133491" y="1202313"/>
                </a:lnTo>
                <a:lnTo>
                  <a:pt x="1112442" y="1242292"/>
                </a:lnTo>
                <a:lnTo>
                  <a:pt x="1090776" y="1281891"/>
                </a:lnTo>
                <a:lnTo>
                  <a:pt x="1068501" y="1321103"/>
                </a:lnTo>
                <a:lnTo>
                  <a:pt x="1045623" y="1359922"/>
                </a:lnTo>
                <a:lnTo>
                  <a:pt x="1022147" y="1398342"/>
                </a:lnTo>
                <a:lnTo>
                  <a:pt x="998081" y="1436357"/>
                </a:lnTo>
                <a:lnTo>
                  <a:pt x="973431" y="1473959"/>
                </a:lnTo>
                <a:lnTo>
                  <a:pt x="948202" y="1511144"/>
                </a:lnTo>
                <a:lnTo>
                  <a:pt x="922402" y="1547903"/>
                </a:lnTo>
                <a:lnTo>
                  <a:pt x="896037" y="1584231"/>
                </a:lnTo>
                <a:lnTo>
                  <a:pt x="869113" y="1620122"/>
                </a:lnTo>
                <a:lnTo>
                  <a:pt x="841637" y="1655569"/>
                </a:lnTo>
                <a:lnTo>
                  <a:pt x="813614" y="1690565"/>
                </a:lnTo>
                <a:lnTo>
                  <a:pt x="785052" y="1725105"/>
                </a:lnTo>
                <a:lnTo>
                  <a:pt x="755957" y="1759182"/>
                </a:lnTo>
                <a:lnTo>
                  <a:pt x="726335" y="1792789"/>
                </a:lnTo>
                <a:lnTo>
                  <a:pt x="696192" y="1825921"/>
                </a:lnTo>
                <a:lnTo>
                  <a:pt x="665535" y="1858570"/>
                </a:lnTo>
                <a:lnTo>
                  <a:pt x="634371" y="1890731"/>
                </a:lnTo>
                <a:lnTo>
                  <a:pt x="602705" y="1922397"/>
                </a:lnTo>
                <a:lnTo>
                  <a:pt x="570544" y="1953561"/>
                </a:lnTo>
                <a:lnTo>
                  <a:pt x="537895" y="1984218"/>
                </a:lnTo>
                <a:lnTo>
                  <a:pt x="504764" y="2014360"/>
                </a:lnTo>
                <a:lnTo>
                  <a:pt x="471156" y="2043983"/>
                </a:lnTo>
                <a:lnTo>
                  <a:pt x="437079" y="2073078"/>
                </a:lnTo>
                <a:lnTo>
                  <a:pt x="402540" y="2101640"/>
                </a:lnTo>
                <a:lnTo>
                  <a:pt x="367543" y="2129662"/>
                </a:lnTo>
                <a:lnTo>
                  <a:pt x="332096" y="2157139"/>
                </a:lnTo>
                <a:lnTo>
                  <a:pt x="296205" y="2184063"/>
                </a:lnTo>
                <a:lnTo>
                  <a:pt x="259877" y="2210428"/>
                </a:lnTo>
                <a:lnTo>
                  <a:pt x="223118" y="2236228"/>
                </a:lnTo>
                <a:lnTo>
                  <a:pt x="185934" y="2261456"/>
                </a:lnTo>
                <a:lnTo>
                  <a:pt x="148331" y="2286107"/>
                </a:lnTo>
                <a:lnTo>
                  <a:pt x="110317" y="2310173"/>
                </a:lnTo>
                <a:lnTo>
                  <a:pt x="71897" y="2333649"/>
                </a:lnTo>
                <a:lnTo>
                  <a:pt x="33077" y="2356527"/>
                </a:lnTo>
                <a:lnTo>
                  <a:pt x="0" y="2375317"/>
                </a:lnTo>
                <a:close/>
              </a:path>
            </a:pathLst>
          </a:custGeom>
          <a:solidFill>
            <a:schemeClr val="accent6"/>
          </a:solidFill>
        </p:spPr>
        <p:txBody>
          <a:bodyPr wrap="square" lIns="0" tIns="0" rIns="0" bIns="0" rtlCol="0"/>
          <a:lstStyle/>
          <a:p>
            <a:endParaRPr/>
          </a:p>
        </p:txBody>
      </p:sp>
      <p:sp>
        <p:nvSpPr>
          <p:cNvPr id="37" name="object 37"/>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rgbClr val="F59E20"/>
          </a:solidFill>
        </p:spPr>
        <p:txBody>
          <a:bodyPr wrap="square" lIns="0" tIns="0" rIns="0" bIns="0" rtlCol="0"/>
          <a:lstStyle/>
          <a:p>
            <a:endParaRPr/>
          </a:p>
        </p:txBody>
      </p:sp>
      <p:sp>
        <p:nvSpPr>
          <p:cNvPr id="38" name="object 38"/>
          <p:cNvSpPr txBox="1"/>
          <p:nvPr/>
        </p:nvSpPr>
        <p:spPr>
          <a:xfrm>
            <a:off x="2801438" y="2077936"/>
            <a:ext cx="3202940" cy="690880"/>
          </a:xfrm>
          <a:prstGeom prst="rect">
            <a:avLst/>
          </a:prstGeom>
        </p:spPr>
        <p:txBody>
          <a:bodyPr vert="horz" wrap="square" lIns="0" tIns="14605" rIns="0" bIns="0" rtlCol="0">
            <a:spAutoFit/>
          </a:bodyPr>
          <a:lstStyle/>
          <a:p>
            <a:pPr marL="12700">
              <a:lnSpc>
                <a:spcPct val="100000"/>
              </a:lnSpc>
              <a:spcBef>
                <a:spcPts val="115"/>
              </a:spcBef>
            </a:pPr>
            <a:r>
              <a:rPr sz="4350" b="1" spc="-135" dirty="0">
                <a:latin typeface="Tahoma"/>
                <a:cs typeface="Tahoma"/>
              </a:rPr>
              <a:t>HARDWARE</a:t>
            </a:r>
            <a:endParaRPr sz="4350">
              <a:latin typeface="Tahoma"/>
              <a:cs typeface="Tahoma"/>
            </a:endParaRPr>
          </a:p>
        </p:txBody>
      </p:sp>
      <p:sp>
        <p:nvSpPr>
          <p:cNvPr id="39" name="object 39"/>
          <p:cNvSpPr txBox="1">
            <a:spLocks noGrp="1"/>
          </p:cNvSpPr>
          <p:nvPr>
            <p:ph type="title"/>
          </p:nvPr>
        </p:nvSpPr>
        <p:spPr>
          <a:xfrm>
            <a:off x="12012245" y="2054123"/>
            <a:ext cx="2991485" cy="690880"/>
          </a:xfrm>
          <a:prstGeom prst="rect">
            <a:avLst/>
          </a:prstGeom>
        </p:spPr>
        <p:txBody>
          <a:bodyPr vert="horz" wrap="square" lIns="0" tIns="14605" rIns="0" bIns="0" rtlCol="0">
            <a:spAutoFit/>
          </a:bodyPr>
          <a:lstStyle/>
          <a:p>
            <a:pPr marL="12700">
              <a:lnSpc>
                <a:spcPct val="100000"/>
              </a:lnSpc>
              <a:spcBef>
                <a:spcPts val="115"/>
              </a:spcBef>
            </a:pPr>
            <a:r>
              <a:rPr sz="4350" spc="-160" dirty="0">
                <a:latin typeface="Tahoma"/>
                <a:cs typeface="Tahoma"/>
              </a:rPr>
              <a:t>SOFTWARE</a:t>
            </a:r>
            <a:endParaRPr sz="4350">
              <a:latin typeface="Tahoma"/>
              <a:cs typeface="Tahoma"/>
            </a:endParaRPr>
          </a:p>
        </p:txBody>
      </p:sp>
      <p:sp>
        <p:nvSpPr>
          <p:cNvPr id="40" name="object 40"/>
          <p:cNvSpPr txBox="1"/>
          <p:nvPr/>
        </p:nvSpPr>
        <p:spPr>
          <a:xfrm>
            <a:off x="3808122" y="5163574"/>
            <a:ext cx="2196253" cy="507831"/>
          </a:xfrm>
          <a:prstGeom prst="rect">
            <a:avLst/>
          </a:prstGeom>
        </p:spPr>
        <p:txBody>
          <a:bodyPr vert="horz" wrap="square" lIns="0" tIns="15240" rIns="0" bIns="0" rtlCol="0">
            <a:spAutoFit/>
          </a:bodyPr>
          <a:lstStyle/>
          <a:p>
            <a:pPr marL="12700">
              <a:lnSpc>
                <a:spcPct val="100000"/>
              </a:lnSpc>
              <a:spcBef>
                <a:spcPts val="120"/>
              </a:spcBef>
            </a:pPr>
            <a:r>
              <a:rPr lang="en-GB" sz="3200" b="1" spc="185" dirty="0" smtClean="0">
                <a:latin typeface="Tahoma" panose="020B0604030504040204" pitchFamily="34" charset="0"/>
                <a:ea typeface="Tahoma" panose="020B0604030504040204" pitchFamily="34" charset="0"/>
                <a:cs typeface="Tahoma" panose="020B0604030504040204" pitchFamily="34" charset="0"/>
              </a:rPr>
              <a:t>2GB</a:t>
            </a:r>
            <a:endParaRPr sz="3200" dirty="0">
              <a:latin typeface="Tahoma" panose="020B0604030504040204" pitchFamily="34" charset="0"/>
              <a:ea typeface="Tahoma" panose="020B0604030504040204" pitchFamily="34" charset="0"/>
              <a:cs typeface="Tahoma" panose="020B0604030504040204" pitchFamily="34" charset="0"/>
            </a:endParaRPr>
          </a:p>
        </p:txBody>
      </p:sp>
      <p:sp>
        <p:nvSpPr>
          <p:cNvPr id="41" name="object 41"/>
          <p:cNvSpPr txBox="1"/>
          <p:nvPr/>
        </p:nvSpPr>
        <p:spPr>
          <a:xfrm>
            <a:off x="2500266" y="3786178"/>
            <a:ext cx="6215106" cy="1013098"/>
          </a:xfrm>
          <a:prstGeom prst="rect">
            <a:avLst/>
          </a:prstGeom>
        </p:spPr>
        <p:txBody>
          <a:bodyPr vert="horz" wrap="square" lIns="0" tIns="15240" rIns="0" bIns="0" rtlCol="0">
            <a:spAutoFit/>
          </a:bodyPr>
          <a:lstStyle/>
          <a:p>
            <a:pPr marL="12700">
              <a:lnSpc>
                <a:spcPct val="100000"/>
              </a:lnSpc>
              <a:spcBef>
                <a:spcPts val="120"/>
              </a:spcBef>
            </a:pPr>
            <a:r>
              <a:rPr lang="en-IN" sz="3200" b="1" spc="85" dirty="0">
                <a:latin typeface="Tahoma" panose="020B0604030504040204" pitchFamily="34" charset="0"/>
                <a:ea typeface="Tahoma" panose="020B0604030504040204" pitchFamily="34" charset="0"/>
                <a:cs typeface="Tahoma" panose="020B0604030504040204" pitchFamily="34" charset="0"/>
              </a:rPr>
              <a:t> </a:t>
            </a:r>
            <a:r>
              <a:rPr lang="en-IN" sz="3200" b="1" spc="85" dirty="0" smtClean="0">
                <a:latin typeface="Tahoma" panose="020B0604030504040204" pitchFamily="34" charset="0"/>
                <a:ea typeface="Tahoma" panose="020B0604030504040204" pitchFamily="34" charset="0"/>
                <a:cs typeface="Tahoma" panose="020B0604030504040204" pitchFamily="34" charset="0"/>
              </a:rPr>
              <a:t>PROCESSOR</a:t>
            </a:r>
            <a:r>
              <a:rPr sz="3200" b="1" spc="-130" smtClean="0">
                <a:latin typeface="Tahoma" panose="020B0604030504040204" pitchFamily="34" charset="0"/>
                <a:ea typeface="Tahoma" panose="020B0604030504040204" pitchFamily="34" charset="0"/>
                <a:cs typeface="Tahoma" panose="020B0604030504040204" pitchFamily="34" charset="0"/>
              </a:rPr>
              <a:t> </a:t>
            </a:r>
            <a:r>
              <a:rPr sz="3200" b="1" spc="-90" smtClean="0">
                <a:latin typeface="Tahoma" panose="020B0604030504040204" pitchFamily="34" charset="0"/>
                <a:ea typeface="Tahoma" panose="020B0604030504040204" pitchFamily="34" charset="0"/>
                <a:cs typeface="Tahoma" panose="020B0604030504040204" pitchFamily="34" charset="0"/>
              </a:rPr>
              <a:t>(</a:t>
            </a:r>
            <a:r>
              <a:rPr lang="en-GB" sz="3200" b="1" spc="-90" dirty="0" smtClean="0">
                <a:latin typeface="Tahoma" panose="020B0604030504040204" pitchFamily="34" charset="0"/>
                <a:ea typeface="Tahoma" panose="020B0604030504040204" pitchFamily="34" charset="0"/>
                <a:cs typeface="Tahoma" panose="020B0604030504040204" pitchFamily="34" charset="0"/>
              </a:rPr>
              <a:t>INTEL i3</a:t>
            </a:r>
            <a:r>
              <a:rPr sz="3200" b="1" spc="-85" smtClean="0">
                <a:latin typeface="Tahoma" panose="020B0604030504040204" pitchFamily="34" charset="0"/>
                <a:ea typeface="Tahoma" panose="020B0604030504040204" pitchFamily="34" charset="0"/>
                <a:cs typeface="Tahoma" panose="020B0604030504040204" pitchFamily="34" charset="0"/>
              </a:rPr>
              <a:t>)</a:t>
            </a:r>
            <a:endParaRPr lang="en-GB" sz="3200" b="1" spc="-85" dirty="0" smtClean="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20"/>
              </a:spcBef>
            </a:pPr>
            <a:r>
              <a:rPr lang="en-GB" sz="3200" b="1" spc="-85" dirty="0" smtClean="0">
                <a:latin typeface="Tahoma" panose="020B0604030504040204" pitchFamily="34" charset="0"/>
                <a:ea typeface="Tahoma" panose="020B0604030504040204" pitchFamily="34" charset="0"/>
                <a:cs typeface="Tahoma" panose="020B0604030504040204" pitchFamily="34" charset="0"/>
              </a:rPr>
              <a:t> Pentium (R) Dual </a:t>
            </a:r>
            <a:endParaRPr sz="3200" b="1" dirty="0">
              <a:latin typeface="Tahoma" panose="020B0604030504040204" pitchFamily="34" charset="0"/>
              <a:ea typeface="Tahoma" panose="020B0604030504040204" pitchFamily="34" charset="0"/>
              <a:cs typeface="Tahoma" panose="020B0604030504040204" pitchFamily="34" charset="0"/>
            </a:endParaRPr>
          </a:p>
        </p:txBody>
      </p:sp>
      <p:sp>
        <p:nvSpPr>
          <p:cNvPr id="42" name="object 42"/>
          <p:cNvSpPr txBox="1"/>
          <p:nvPr/>
        </p:nvSpPr>
        <p:spPr>
          <a:xfrm>
            <a:off x="3051987" y="6403223"/>
            <a:ext cx="3948493" cy="507831"/>
          </a:xfrm>
          <a:prstGeom prst="rect">
            <a:avLst/>
          </a:prstGeom>
        </p:spPr>
        <p:txBody>
          <a:bodyPr vert="horz" wrap="square" lIns="0" tIns="15240" rIns="0" bIns="0" rtlCol="0">
            <a:spAutoFit/>
          </a:bodyPr>
          <a:lstStyle/>
          <a:p>
            <a:pPr marL="12700">
              <a:lnSpc>
                <a:spcPct val="100000"/>
              </a:lnSpc>
              <a:spcBef>
                <a:spcPts val="120"/>
              </a:spcBef>
            </a:pPr>
            <a:r>
              <a:rPr sz="3200" b="1" spc="195" dirty="0">
                <a:latin typeface="Tahoma" panose="020B0604030504040204" pitchFamily="34" charset="0"/>
                <a:ea typeface="Tahoma" panose="020B0604030504040204" pitchFamily="34" charset="0"/>
                <a:cs typeface="Tahoma" panose="020B0604030504040204" pitchFamily="34" charset="0"/>
              </a:rPr>
              <a:t>Hard</a:t>
            </a:r>
            <a:r>
              <a:rPr sz="3200" b="1" spc="-165" dirty="0">
                <a:latin typeface="Tahoma" panose="020B0604030504040204" pitchFamily="34" charset="0"/>
                <a:ea typeface="Tahoma" panose="020B0604030504040204" pitchFamily="34" charset="0"/>
                <a:cs typeface="Tahoma" panose="020B0604030504040204" pitchFamily="34" charset="0"/>
              </a:rPr>
              <a:t> </a:t>
            </a:r>
            <a:r>
              <a:rPr sz="3200" b="1" spc="65" dirty="0">
                <a:latin typeface="Tahoma" panose="020B0604030504040204" pitchFamily="34" charset="0"/>
                <a:ea typeface="Tahoma" panose="020B0604030504040204" pitchFamily="34" charset="0"/>
                <a:cs typeface="Tahoma" panose="020B0604030504040204" pitchFamily="34" charset="0"/>
              </a:rPr>
              <a:t>Disk</a:t>
            </a:r>
            <a:r>
              <a:rPr sz="3200" b="1" spc="65">
                <a:latin typeface="Tahoma" panose="020B0604030504040204" pitchFamily="34" charset="0"/>
                <a:ea typeface="Tahoma" panose="020B0604030504040204" pitchFamily="34" charset="0"/>
                <a:cs typeface="Tahoma" panose="020B0604030504040204" pitchFamily="34" charset="0"/>
              </a:rPr>
              <a:t>:-</a:t>
            </a:r>
            <a:r>
              <a:rPr sz="3200" b="1" spc="-165">
                <a:latin typeface="Tahoma" panose="020B0604030504040204" pitchFamily="34" charset="0"/>
                <a:ea typeface="Tahoma" panose="020B0604030504040204" pitchFamily="34" charset="0"/>
                <a:cs typeface="Tahoma" panose="020B0604030504040204" pitchFamily="34" charset="0"/>
              </a:rPr>
              <a:t> </a:t>
            </a:r>
            <a:r>
              <a:rPr lang="en-IN" sz="3200" b="1" spc="40" dirty="0" smtClean="0">
                <a:latin typeface="Tahoma" panose="020B0604030504040204" pitchFamily="34" charset="0"/>
                <a:ea typeface="Tahoma" panose="020B0604030504040204" pitchFamily="34" charset="0"/>
                <a:cs typeface="Tahoma" panose="020B0604030504040204" pitchFamily="34" charset="0"/>
              </a:rPr>
              <a:t>20GB</a:t>
            </a:r>
            <a:endParaRPr sz="3200" dirty="0">
              <a:latin typeface="Tahoma" panose="020B0604030504040204" pitchFamily="34" charset="0"/>
              <a:ea typeface="Tahoma" panose="020B0604030504040204" pitchFamily="34" charset="0"/>
              <a:cs typeface="Tahoma" panose="020B0604030504040204" pitchFamily="34" charset="0"/>
            </a:endParaRPr>
          </a:p>
        </p:txBody>
      </p:sp>
      <p:sp>
        <p:nvSpPr>
          <p:cNvPr id="43" name="object 43"/>
          <p:cNvSpPr txBox="1"/>
          <p:nvPr/>
        </p:nvSpPr>
        <p:spPr>
          <a:xfrm>
            <a:off x="11407438" y="3879083"/>
            <a:ext cx="4939189" cy="507831"/>
          </a:xfrm>
          <a:prstGeom prst="rect">
            <a:avLst/>
          </a:prstGeom>
        </p:spPr>
        <p:txBody>
          <a:bodyPr vert="horz" wrap="square" lIns="0" tIns="15240" rIns="0" bIns="0" rtlCol="0">
            <a:spAutoFit/>
          </a:bodyPr>
          <a:lstStyle/>
          <a:p>
            <a:pPr marL="12700">
              <a:lnSpc>
                <a:spcPct val="100000"/>
              </a:lnSpc>
              <a:spcBef>
                <a:spcPts val="120"/>
              </a:spcBef>
            </a:pPr>
            <a:r>
              <a:rPr sz="3200" b="1" spc="-35" dirty="0">
                <a:latin typeface="Tahoma"/>
                <a:cs typeface="Tahoma"/>
              </a:rPr>
              <a:t>Windows</a:t>
            </a:r>
            <a:r>
              <a:rPr sz="3200" b="1" spc="-165" dirty="0">
                <a:latin typeface="Tahoma"/>
                <a:cs typeface="Tahoma"/>
              </a:rPr>
              <a:t> </a:t>
            </a:r>
            <a:r>
              <a:rPr lang="en-IN" sz="3200" b="1" spc="-204" dirty="0">
                <a:latin typeface="Tahoma"/>
                <a:cs typeface="Tahoma"/>
              </a:rPr>
              <a:t>7 </a:t>
            </a:r>
            <a:r>
              <a:rPr lang="en-IN" sz="2800" b="1" spc="-204" dirty="0">
                <a:latin typeface="Aparajita" panose="02020603050405020304" pitchFamily="18" charset="0"/>
                <a:ea typeface="SimSun" panose="02010600030101010101" pitchFamily="2" charset="-122"/>
                <a:cs typeface="Aparajita" panose="02020603050405020304" pitchFamily="18" charset="0"/>
              </a:rPr>
              <a:t>AND ABOVE</a:t>
            </a:r>
            <a:endParaRPr sz="3200" b="1" dirty="0">
              <a:latin typeface="Aparajita" panose="02020603050405020304" pitchFamily="18" charset="0"/>
              <a:ea typeface="SimSun" panose="02010600030101010101" pitchFamily="2" charset="-122"/>
              <a:cs typeface="Aparajita" panose="02020603050405020304" pitchFamily="18" charset="0"/>
            </a:endParaRPr>
          </a:p>
        </p:txBody>
      </p:sp>
      <p:sp>
        <p:nvSpPr>
          <p:cNvPr id="44" name="object 44"/>
          <p:cNvSpPr txBox="1"/>
          <p:nvPr/>
        </p:nvSpPr>
        <p:spPr>
          <a:xfrm>
            <a:off x="11358578" y="6850247"/>
            <a:ext cx="5195444" cy="507831"/>
          </a:xfrm>
          <a:prstGeom prst="rect">
            <a:avLst/>
          </a:prstGeom>
        </p:spPr>
        <p:txBody>
          <a:bodyPr vert="horz" wrap="square" lIns="0" tIns="15240" rIns="0" bIns="0" rtlCol="0">
            <a:spAutoFit/>
          </a:bodyPr>
          <a:lstStyle/>
          <a:p>
            <a:pPr marL="12700">
              <a:lnSpc>
                <a:spcPct val="100000"/>
              </a:lnSpc>
              <a:spcBef>
                <a:spcPts val="120"/>
              </a:spcBef>
            </a:pPr>
            <a:r>
              <a:rPr lang="en-IN" sz="3200" b="1" spc="-5" dirty="0" smtClean="0">
                <a:latin typeface="Tahoma"/>
                <a:cs typeface="Tahoma"/>
              </a:rPr>
              <a:t>       MY SQL</a:t>
            </a:r>
            <a:endParaRPr sz="3200" dirty="0">
              <a:latin typeface="Tahoma"/>
              <a:cs typeface="Tahoma"/>
            </a:endParaRPr>
          </a:p>
        </p:txBody>
      </p:sp>
      <p:sp>
        <p:nvSpPr>
          <p:cNvPr id="45" name="object 45"/>
          <p:cNvSpPr txBox="1"/>
          <p:nvPr/>
        </p:nvSpPr>
        <p:spPr>
          <a:xfrm>
            <a:off x="11215702" y="5143500"/>
            <a:ext cx="5429288" cy="1013098"/>
          </a:xfrm>
          <a:prstGeom prst="rect">
            <a:avLst/>
          </a:prstGeom>
        </p:spPr>
        <p:txBody>
          <a:bodyPr vert="horz" wrap="square" lIns="0" tIns="15240" rIns="0" bIns="0" rtlCol="0">
            <a:spAutoFit/>
          </a:bodyPr>
          <a:lstStyle/>
          <a:p>
            <a:pPr marL="12700">
              <a:lnSpc>
                <a:spcPct val="100000"/>
              </a:lnSpc>
              <a:spcBef>
                <a:spcPts val="120"/>
              </a:spcBef>
            </a:pPr>
            <a:r>
              <a:rPr lang="en-GB" sz="3200" b="1" dirty="0" smtClean="0">
                <a:latin typeface="Tahoma"/>
                <a:cs typeface="Tahoma"/>
              </a:rPr>
              <a:t>PHP,HTML,JAVASCRIPT</a:t>
            </a:r>
          </a:p>
          <a:p>
            <a:pPr marL="12700">
              <a:lnSpc>
                <a:spcPct val="100000"/>
              </a:lnSpc>
              <a:spcBef>
                <a:spcPts val="120"/>
              </a:spcBef>
            </a:pPr>
            <a:r>
              <a:rPr lang="en-GB" sz="3200" b="1" dirty="0" smtClean="0">
                <a:latin typeface="Tahoma"/>
                <a:cs typeface="Tahoma"/>
              </a:rPr>
              <a:t>,CSS</a:t>
            </a:r>
            <a:endParaRPr sz="3200">
              <a:latin typeface="Tahoma"/>
              <a:cs typeface="Tahoma"/>
            </a:endParaRPr>
          </a:p>
        </p:txBody>
      </p:sp>
      <p:sp>
        <p:nvSpPr>
          <p:cNvPr id="53" name="object 41">
            <a:extLst>
              <a:ext uri="{FF2B5EF4-FFF2-40B4-BE49-F238E27FC236}">
                <a16:creationId xmlns="" xmlns:a16="http://schemas.microsoft.com/office/drawing/2014/main" id="{A38D9092-073F-A0C4-D402-B685DE20C22C}"/>
              </a:ext>
            </a:extLst>
          </p:cNvPr>
          <p:cNvSpPr txBox="1"/>
          <p:nvPr/>
        </p:nvSpPr>
        <p:spPr>
          <a:xfrm>
            <a:off x="6134669" y="61656"/>
            <a:ext cx="7339235" cy="630942"/>
          </a:xfrm>
          <a:prstGeom prst="rect">
            <a:avLst/>
          </a:prstGeom>
        </p:spPr>
        <p:txBody>
          <a:bodyPr vert="horz" wrap="square" lIns="0" tIns="15240" rIns="0" bIns="0" rtlCol="0">
            <a:spAutoFit/>
          </a:bodyPr>
          <a:lstStyle/>
          <a:p>
            <a:pPr marL="12700">
              <a:lnSpc>
                <a:spcPct val="100000"/>
              </a:lnSpc>
              <a:spcBef>
                <a:spcPts val="120"/>
              </a:spcBef>
            </a:pPr>
            <a:r>
              <a:rPr lang="en-IN" sz="3200" b="1" spc="85" dirty="0">
                <a:latin typeface="Sitka Heading Semibold" pitchFamily="2" charset="0"/>
                <a:cs typeface="Trebuchet MS"/>
              </a:rPr>
              <a:t>  </a:t>
            </a:r>
            <a:r>
              <a:rPr lang="en-IN" sz="4000" b="1" spc="85" dirty="0">
                <a:latin typeface="+mj-lt"/>
                <a:cs typeface="Trebuchet MS"/>
              </a:rPr>
              <a:t>SYSTEM REQUIREMENTS</a:t>
            </a:r>
            <a:endParaRPr sz="3200" dirty="0">
              <a:latin typeface="+mj-lt"/>
              <a:cs typeface="Trebuchet MS"/>
            </a:endParaRPr>
          </a:p>
        </p:txBody>
      </p:sp>
      <p:sp>
        <p:nvSpPr>
          <p:cNvPr id="32" name="object 4">
            <a:extLst>
              <a:ext uri="{FF2B5EF4-FFF2-40B4-BE49-F238E27FC236}">
                <a16:creationId xmlns="" xmlns:a16="http://schemas.microsoft.com/office/drawing/2014/main" id="{BECFA9AC-E8C3-B00D-1E7B-EE342ADAE735}"/>
              </a:ext>
            </a:extLst>
          </p:cNvPr>
          <p:cNvSpPr/>
          <p:nvPr/>
        </p:nvSpPr>
        <p:spPr>
          <a:xfrm>
            <a:off x="1524000" y="9420113"/>
            <a:ext cx="16182975" cy="0"/>
          </a:xfrm>
          <a:custGeom>
            <a:avLst/>
            <a:gdLst/>
            <a:ahLst/>
            <a:cxnLst/>
            <a:rect l="l" t="t" r="r" b="b"/>
            <a:pathLst>
              <a:path w="16182975">
                <a:moveTo>
                  <a:pt x="0" y="0"/>
                </a:moveTo>
                <a:lnTo>
                  <a:pt x="16182973" y="0"/>
                </a:lnTo>
              </a:path>
            </a:pathLst>
          </a:custGeom>
          <a:ln w="47624">
            <a:solidFill>
              <a:schemeClr val="bg1"/>
            </a:solidFill>
          </a:ln>
        </p:spPr>
        <p:txBody>
          <a:bodyPr wrap="square" lIns="0" tIns="0" rIns="0" bIns="0" rtlCol="0"/>
          <a:lstStyle/>
          <a:p>
            <a:endParaRPr/>
          </a:p>
        </p:txBody>
      </p:sp>
      <p:pic>
        <p:nvPicPr>
          <p:cNvPr id="1028" name="Picture 4" descr="C:\Users\MAHI\Downloads\ram.png"/>
          <p:cNvPicPr>
            <a:picLocks noChangeAspect="1" noChangeArrowheads="1"/>
          </p:cNvPicPr>
          <p:nvPr/>
        </p:nvPicPr>
        <p:blipFill>
          <a:blip r:embed="rId11" cstate="print"/>
          <a:srcRect/>
          <a:stretch>
            <a:fillRect/>
          </a:stretch>
        </p:blipFill>
        <p:spPr bwMode="auto">
          <a:xfrm>
            <a:off x="1396651" y="5214938"/>
            <a:ext cx="746425" cy="500066"/>
          </a:xfrm>
          <a:prstGeom prst="rect">
            <a:avLst/>
          </a:prstGeom>
          <a:noFill/>
        </p:spPr>
      </p:pic>
      <p:pic>
        <p:nvPicPr>
          <p:cNvPr id="1032" name="Picture 8" descr="C:\Users\MAHI\Downloads\kisspng-database-computer-icons-big-data-computer-configur-5b67da7cacb4e5.8032455315335327967074.png"/>
          <p:cNvPicPr>
            <a:picLocks noChangeAspect="1" noChangeArrowheads="1"/>
          </p:cNvPicPr>
          <p:nvPr/>
        </p:nvPicPr>
        <p:blipFill>
          <a:blip r:embed="rId12" cstate="print"/>
          <a:srcRect/>
          <a:stretch>
            <a:fillRect/>
          </a:stretch>
        </p:blipFill>
        <p:spPr bwMode="auto">
          <a:xfrm>
            <a:off x="10358446" y="6715136"/>
            <a:ext cx="857256" cy="857256"/>
          </a:xfrm>
          <a:prstGeom prst="rect">
            <a:avLst/>
          </a:prstGeom>
          <a:noFill/>
        </p:spPr>
      </p:pic>
      <p:sp>
        <p:nvSpPr>
          <p:cNvPr id="55" name="object 22"/>
          <p:cNvSpPr/>
          <p:nvPr/>
        </p:nvSpPr>
        <p:spPr>
          <a:xfrm>
            <a:off x="10929950" y="8001021"/>
            <a:ext cx="5643602" cy="928694"/>
          </a:xfrm>
          <a:custGeom>
            <a:avLst/>
            <a:gdLst/>
            <a:ahLst/>
            <a:cxnLst/>
            <a:rect l="l" t="t" r="r" b="b"/>
            <a:pathLst>
              <a:path w="5686425" h="800100">
                <a:moveTo>
                  <a:pt x="5685819" y="399618"/>
                </a:moveTo>
                <a:lnTo>
                  <a:pt x="5679560" y="468073"/>
                </a:lnTo>
                <a:lnTo>
                  <a:pt x="5662942" y="532968"/>
                </a:lnTo>
                <a:lnTo>
                  <a:pt x="5645984" y="573856"/>
                </a:lnTo>
                <a:lnTo>
                  <a:pt x="5624683" y="612291"/>
                </a:lnTo>
                <a:lnTo>
                  <a:pt x="5599255" y="647982"/>
                </a:lnTo>
                <a:lnTo>
                  <a:pt x="5569916" y="680635"/>
                </a:lnTo>
                <a:lnTo>
                  <a:pt x="5536883" y="709960"/>
                </a:lnTo>
                <a:lnTo>
                  <a:pt x="5500370" y="735664"/>
                </a:lnTo>
                <a:lnTo>
                  <a:pt x="5460595" y="757457"/>
                </a:lnTo>
                <a:lnTo>
                  <a:pt x="5417773" y="775045"/>
                </a:lnTo>
                <a:lnTo>
                  <a:pt x="5372121" y="788138"/>
                </a:lnTo>
                <a:lnTo>
                  <a:pt x="5323853" y="796443"/>
                </a:lnTo>
                <a:lnTo>
                  <a:pt x="5273188" y="799668"/>
                </a:lnTo>
                <a:lnTo>
                  <a:pt x="0" y="799668"/>
                </a:lnTo>
                <a:lnTo>
                  <a:pt x="0" y="0"/>
                </a:lnTo>
                <a:lnTo>
                  <a:pt x="5277243" y="0"/>
                </a:lnTo>
                <a:lnTo>
                  <a:pt x="5331515" y="3878"/>
                </a:lnTo>
                <a:lnTo>
                  <a:pt x="5383133" y="13940"/>
                </a:lnTo>
                <a:lnTo>
                  <a:pt x="5431786" y="29766"/>
                </a:lnTo>
                <a:lnTo>
                  <a:pt x="5477165" y="50937"/>
                </a:lnTo>
                <a:lnTo>
                  <a:pt x="5518961" y="77032"/>
                </a:lnTo>
                <a:lnTo>
                  <a:pt x="5556865" y="107632"/>
                </a:lnTo>
                <a:lnTo>
                  <a:pt x="5590568" y="142319"/>
                </a:lnTo>
                <a:lnTo>
                  <a:pt x="5619760" y="180672"/>
                </a:lnTo>
                <a:lnTo>
                  <a:pt x="5644131" y="222272"/>
                </a:lnTo>
                <a:lnTo>
                  <a:pt x="5663374" y="266700"/>
                </a:lnTo>
                <a:lnTo>
                  <a:pt x="5663806" y="267563"/>
                </a:lnTo>
                <a:lnTo>
                  <a:pt x="5663806" y="268426"/>
                </a:lnTo>
                <a:lnTo>
                  <a:pt x="5664237" y="269289"/>
                </a:lnTo>
                <a:lnTo>
                  <a:pt x="5673436" y="300334"/>
                </a:lnTo>
                <a:lnTo>
                  <a:pt x="5680208" y="332511"/>
                </a:lnTo>
                <a:lnTo>
                  <a:pt x="5684389" y="365660"/>
                </a:lnTo>
                <a:lnTo>
                  <a:pt x="5685819" y="399618"/>
                </a:lnTo>
                <a:close/>
              </a:path>
            </a:pathLst>
          </a:custGeom>
          <a:solidFill>
            <a:srgbClr val="ABCCE3"/>
          </a:solidFill>
        </p:spPr>
        <p:txBody>
          <a:bodyPr wrap="square" lIns="0" tIns="0" rIns="0" bIns="0" rtlCol="0"/>
          <a:lstStyle/>
          <a:p>
            <a:endParaRPr/>
          </a:p>
        </p:txBody>
      </p:sp>
      <p:sp>
        <p:nvSpPr>
          <p:cNvPr id="56" name="object 28"/>
          <p:cNvSpPr/>
          <p:nvPr/>
        </p:nvSpPr>
        <p:spPr>
          <a:xfrm>
            <a:off x="10287008" y="8001020"/>
            <a:ext cx="1000132" cy="1000132"/>
          </a:xfrm>
          <a:custGeom>
            <a:avLst/>
            <a:gdLst/>
            <a:ahLst/>
            <a:cxnLst/>
            <a:rect l="l" t="t" r="r" b="b"/>
            <a:pathLst>
              <a:path w="1000125" h="1000125">
                <a:moveTo>
                  <a:pt x="500062" y="1000124"/>
                </a:moveTo>
                <a:lnTo>
                  <a:pt x="451903" y="997835"/>
                </a:lnTo>
                <a:lnTo>
                  <a:pt x="405038" y="991108"/>
                </a:lnTo>
                <a:lnTo>
                  <a:pt x="359679" y="980151"/>
                </a:lnTo>
                <a:lnTo>
                  <a:pt x="316034" y="965175"/>
                </a:lnTo>
                <a:lnTo>
                  <a:pt x="274313" y="946389"/>
                </a:lnTo>
                <a:lnTo>
                  <a:pt x="234725" y="924002"/>
                </a:lnTo>
                <a:lnTo>
                  <a:pt x="197480" y="898225"/>
                </a:lnTo>
                <a:lnTo>
                  <a:pt x="162788" y="869266"/>
                </a:lnTo>
                <a:lnTo>
                  <a:pt x="130858" y="837336"/>
                </a:lnTo>
                <a:lnTo>
                  <a:pt x="101899" y="802644"/>
                </a:lnTo>
                <a:lnTo>
                  <a:pt x="76122" y="765399"/>
                </a:lnTo>
                <a:lnTo>
                  <a:pt x="53735" y="725811"/>
                </a:lnTo>
                <a:lnTo>
                  <a:pt x="34949" y="684090"/>
                </a:lnTo>
                <a:lnTo>
                  <a:pt x="19973" y="640445"/>
                </a:lnTo>
                <a:lnTo>
                  <a:pt x="9016" y="595086"/>
                </a:lnTo>
                <a:lnTo>
                  <a:pt x="2289" y="548221"/>
                </a:lnTo>
                <a:lnTo>
                  <a:pt x="0" y="500062"/>
                </a:lnTo>
                <a:lnTo>
                  <a:pt x="2289" y="451903"/>
                </a:lnTo>
                <a:lnTo>
                  <a:pt x="9016" y="405038"/>
                </a:lnTo>
                <a:lnTo>
                  <a:pt x="19973" y="359679"/>
                </a:lnTo>
                <a:lnTo>
                  <a:pt x="34949" y="316034"/>
                </a:lnTo>
                <a:lnTo>
                  <a:pt x="53735" y="274313"/>
                </a:lnTo>
                <a:lnTo>
                  <a:pt x="76122" y="234725"/>
                </a:lnTo>
                <a:lnTo>
                  <a:pt x="101899" y="197480"/>
                </a:lnTo>
                <a:lnTo>
                  <a:pt x="130858" y="162788"/>
                </a:lnTo>
                <a:lnTo>
                  <a:pt x="162788" y="130858"/>
                </a:lnTo>
                <a:lnTo>
                  <a:pt x="197480" y="101899"/>
                </a:lnTo>
                <a:lnTo>
                  <a:pt x="234725" y="76122"/>
                </a:lnTo>
                <a:lnTo>
                  <a:pt x="274313" y="53735"/>
                </a:lnTo>
                <a:lnTo>
                  <a:pt x="316034" y="34949"/>
                </a:lnTo>
                <a:lnTo>
                  <a:pt x="359679" y="19973"/>
                </a:lnTo>
                <a:lnTo>
                  <a:pt x="405038" y="9016"/>
                </a:lnTo>
                <a:lnTo>
                  <a:pt x="451903" y="2289"/>
                </a:lnTo>
                <a:lnTo>
                  <a:pt x="500062" y="0"/>
                </a:lnTo>
                <a:lnTo>
                  <a:pt x="548221" y="2289"/>
                </a:lnTo>
                <a:lnTo>
                  <a:pt x="595086" y="9016"/>
                </a:lnTo>
                <a:lnTo>
                  <a:pt x="640445" y="19973"/>
                </a:lnTo>
                <a:lnTo>
                  <a:pt x="684090" y="34949"/>
                </a:lnTo>
                <a:lnTo>
                  <a:pt x="725811" y="53735"/>
                </a:lnTo>
                <a:lnTo>
                  <a:pt x="765399" y="76122"/>
                </a:lnTo>
                <a:lnTo>
                  <a:pt x="802644" y="101899"/>
                </a:lnTo>
                <a:lnTo>
                  <a:pt x="837336" y="130858"/>
                </a:lnTo>
                <a:lnTo>
                  <a:pt x="869266" y="162788"/>
                </a:lnTo>
                <a:lnTo>
                  <a:pt x="898225" y="197480"/>
                </a:lnTo>
                <a:lnTo>
                  <a:pt x="924002" y="234725"/>
                </a:lnTo>
                <a:lnTo>
                  <a:pt x="946389" y="274313"/>
                </a:lnTo>
                <a:lnTo>
                  <a:pt x="965175" y="316034"/>
                </a:lnTo>
                <a:lnTo>
                  <a:pt x="980151" y="359679"/>
                </a:lnTo>
                <a:lnTo>
                  <a:pt x="991108" y="405038"/>
                </a:lnTo>
                <a:lnTo>
                  <a:pt x="997835" y="451903"/>
                </a:lnTo>
                <a:lnTo>
                  <a:pt x="1000124" y="500062"/>
                </a:lnTo>
                <a:lnTo>
                  <a:pt x="997835" y="548221"/>
                </a:lnTo>
                <a:lnTo>
                  <a:pt x="991108" y="595086"/>
                </a:lnTo>
                <a:lnTo>
                  <a:pt x="980151" y="640445"/>
                </a:lnTo>
                <a:lnTo>
                  <a:pt x="965175" y="684090"/>
                </a:lnTo>
                <a:lnTo>
                  <a:pt x="946389" y="725811"/>
                </a:lnTo>
                <a:lnTo>
                  <a:pt x="924002" y="765399"/>
                </a:lnTo>
                <a:lnTo>
                  <a:pt x="898225" y="802644"/>
                </a:lnTo>
                <a:lnTo>
                  <a:pt x="869266" y="837336"/>
                </a:lnTo>
                <a:lnTo>
                  <a:pt x="837336" y="869266"/>
                </a:lnTo>
                <a:lnTo>
                  <a:pt x="802644" y="898225"/>
                </a:lnTo>
                <a:lnTo>
                  <a:pt x="765399" y="924002"/>
                </a:lnTo>
                <a:lnTo>
                  <a:pt x="725811" y="946389"/>
                </a:lnTo>
                <a:lnTo>
                  <a:pt x="684090" y="965175"/>
                </a:lnTo>
                <a:lnTo>
                  <a:pt x="640445" y="980151"/>
                </a:lnTo>
                <a:lnTo>
                  <a:pt x="595086" y="991108"/>
                </a:lnTo>
                <a:lnTo>
                  <a:pt x="548221" y="997835"/>
                </a:lnTo>
                <a:lnTo>
                  <a:pt x="500062" y="1000124"/>
                </a:lnTo>
                <a:close/>
              </a:path>
            </a:pathLst>
          </a:custGeom>
          <a:solidFill>
            <a:srgbClr val="BCCC77"/>
          </a:solidFill>
        </p:spPr>
        <p:txBody>
          <a:bodyPr wrap="square" lIns="0" tIns="0" rIns="0" bIns="0" rtlCol="0"/>
          <a:lstStyle/>
          <a:p>
            <a:endParaRPr/>
          </a:p>
        </p:txBody>
      </p:sp>
      <p:pic>
        <p:nvPicPr>
          <p:cNvPr id="1033" name="Picture 9" descr="C:\Users\MAHI\Downloads\pngwing.com.png"/>
          <p:cNvPicPr>
            <a:picLocks noChangeAspect="1" noChangeArrowheads="1"/>
          </p:cNvPicPr>
          <p:nvPr/>
        </p:nvPicPr>
        <p:blipFill>
          <a:blip r:embed="rId13" cstate="print"/>
          <a:srcRect/>
          <a:stretch>
            <a:fillRect/>
          </a:stretch>
        </p:blipFill>
        <p:spPr bwMode="auto">
          <a:xfrm>
            <a:off x="10429884" y="8215334"/>
            <a:ext cx="642942" cy="642942"/>
          </a:xfrm>
          <a:prstGeom prst="rect">
            <a:avLst/>
          </a:prstGeom>
          <a:noFill/>
        </p:spPr>
      </p:pic>
      <p:sp>
        <p:nvSpPr>
          <p:cNvPr id="61" name="object 45"/>
          <p:cNvSpPr txBox="1"/>
          <p:nvPr/>
        </p:nvSpPr>
        <p:spPr>
          <a:xfrm>
            <a:off x="11368102" y="7988054"/>
            <a:ext cx="5429288" cy="1013098"/>
          </a:xfrm>
          <a:prstGeom prst="rect">
            <a:avLst/>
          </a:prstGeom>
        </p:spPr>
        <p:txBody>
          <a:bodyPr vert="horz" wrap="square" lIns="0" tIns="15240" rIns="0" bIns="0" rtlCol="0">
            <a:spAutoFit/>
          </a:bodyPr>
          <a:lstStyle/>
          <a:p>
            <a:pPr marL="12700">
              <a:lnSpc>
                <a:spcPct val="100000"/>
              </a:lnSpc>
              <a:spcBef>
                <a:spcPts val="120"/>
              </a:spcBef>
            </a:pPr>
            <a:r>
              <a:rPr lang="en-GB" sz="3200" b="1" dirty="0" smtClean="0">
                <a:latin typeface="Tahoma"/>
                <a:cs typeface="Tahoma"/>
              </a:rPr>
              <a:t>GOOGLE CHORME,</a:t>
            </a:r>
          </a:p>
          <a:p>
            <a:pPr marL="12700">
              <a:lnSpc>
                <a:spcPct val="100000"/>
              </a:lnSpc>
              <a:spcBef>
                <a:spcPts val="120"/>
              </a:spcBef>
            </a:pPr>
            <a:r>
              <a:rPr lang="en-GB" sz="3200" b="1" dirty="0" smtClean="0">
                <a:latin typeface="Tahoma"/>
                <a:cs typeface="Tahoma"/>
              </a:rPr>
              <a:t>MOZILLA   etc.</a:t>
            </a: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2000"/>
            <a:lum/>
          </a:blip>
          <a:srcRect/>
          <a:tile tx="0" ty="0" sx="100000" sy="100000" flip="none" algn="tl"/>
        </a:blipFill>
        <a:effectLst/>
      </p:bgPr>
    </p:bg>
    <p:spTree>
      <p:nvGrpSpPr>
        <p:cNvPr id="1" name=""/>
        <p:cNvGrpSpPr/>
        <p:nvPr/>
      </p:nvGrpSpPr>
      <p:grpSpPr>
        <a:xfrm>
          <a:off x="0" y="0"/>
          <a:ext cx="0" cy="0"/>
          <a:chOff x="0" y="0"/>
          <a:chExt cx="0" cy="0"/>
        </a:xfrm>
      </p:grpSpPr>
      <p:sp>
        <p:nvSpPr>
          <p:cNvPr id="4" name="object 4"/>
          <p:cNvSpPr/>
          <p:nvPr/>
        </p:nvSpPr>
        <p:spPr>
          <a:xfrm>
            <a:off x="1714448" y="4142351"/>
            <a:ext cx="3046095" cy="3356610"/>
          </a:xfrm>
          <a:custGeom>
            <a:avLst/>
            <a:gdLst/>
            <a:ahLst/>
            <a:cxnLst/>
            <a:rect l="l" t="t" r="r" b="b"/>
            <a:pathLst>
              <a:path w="3046095" h="3356609">
                <a:moveTo>
                  <a:pt x="3045477" y="3356070"/>
                </a:moveTo>
                <a:lnTo>
                  <a:pt x="0" y="3356070"/>
                </a:lnTo>
                <a:lnTo>
                  <a:pt x="0" y="0"/>
                </a:lnTo>
                <a:lnTo>
                  <a:pt x="3045477" y="0"/>
                </a:lnTo>
                <a:lnTo>
                  <a:pt x="3045477" y="3356070"/>
                </a:lnTo>
                <a:close/>
              </a:path>
            </a:pathLst>
          </a:custGeom>
          <a:solidFill>
            <a:srgbClr val="EFE3E3"/>
          </a:solidFill>
        </p:spPr>
        <p:txBody>
          <a:bodyPr wrap="square" lIns="0" tIns="0" rIns="0" bIns="0" rtlCol="0"/>
          <a:lstStyle/>
          <a:p>
            <a:endParaRPr/>
          </a:p>
        </p:txBody>
      </p:sp>
      <p:sp>
        <p:nvSpPr>
          <p:cNvPr id="27" name="object 27"/>
          <p:cNvSpPr/>
          <p:nvPr/>
        </p:nvSpPr>
        <p:spPr>
          <a:xfrm>
            <a:off x="1726565" y="9182100"/>
            <a:ext cx="14269085" cy="0"/>
          </a:xfrm>
          <a:custGeom>
            <a:avLst/>
            <a:gdLst/>
            <a:ahLst/>
            <a:cxnLst/>
            <a:rect l="l" t="t" r="r" b="b"/>
            <a:pathLst>
              <a:path w="14269085">
                <a:moveTo>
                  <a:pt x="0" y="0"/>
                </a:moveTo>
                <a:lnTo>
                  <a:pt x="14268492" y="0"/>
                </a:lnTo>
              </a:path>
            </a:pathLst>
          </a:custGeom>
          <a:ln w="47624">
            <a:solidFill>
              <a:schemeClr val="bg1"/>
            </a:solidFill>
          </a:ln>
        </p:spPr>
        <p:txBody>
          <a:bodyPr wrap="square" lIns="0" tIns="0" rIns="0" bIns="0" rtlCol="0"/>
          <a:lstStyle/>
          <a:p>
            <a:endParaRPr/>
          </a:p>
        </p:txBody>
      </p:sp>
      <p:sp>
        <p:nvSpPr>
          <p:cNvPr id="28" name="object 28"/>
          <p:cNvSpPr/>
          <p:nvPr/>
        </p:nvSpPr>
        <p:spPr>
          <a:xfrm>
            <a:off x="0" y="0"/>
            <a:ext cx="1445895" cy="2375535"/>
          </a:xfrm>
          <a:custGeom>
            <a:avLst/>
            <a:gdLst/>
            <a:ahLst/>
            <a:cxnLst/>
            <a:rect l="l" t="t" r="r" b="b"/>
            <a:pathLst>
              <a:path w="1445895" h="2375535">
                <a:moveTo>
                  <a:pt x="0" y="2375311"/>
                </a:moveTo>
                <a:lnTo>
                  <a:pt x="0" y="0"/>
                </a:lnTo>
                <a:lnTo>
                  <a:pt x="1445630" y="0"/>
                </a:lnTo>
                <a:lnTo>
                  <a:pt x="1443567" y="50353"/>
                </a:lnTo>
                <a:lnTo>
                  <a:pt x="1440780" y="97974"/>
                </a:lnTo>
                <a:lnTo>
                  <a:pt x="1437210" y="145381"/>
                </a:lnTo>
                <a:lnTo>
                  <a:pt x="1432865" y="192567"/>
                </a:lnTo>
                <a:lnTo>
                  <a:pt x="1427750" y="239527"/>
                </a:lnTo>
                <a:lnTo>
                  <a:pt x="1421872" y="286253"/>
                </a:lnTo>
                <a:lnTo>
                  <a:pt x="1415238" y="332740"/>
                </a:lnTo>
                <a:lnTo>
                  <a:pt x="1407854" y="378980"/>
                </a:lnTo>
                <a:lnTo>
                  <a:pt x="1399725" y="424968"/>
                </a:lnTo>
                <a:lnTo>
                  <a:pt x="1390859" y="470697"/>
                </a:lnTo>
                <a:lnTo>
                  <a:pt x="1381262" y="516161"/>
                </a:lnTo>
                <a:lnTo>
                  <a:pt x="1370941" y="561354"/>
                </a:lnTo>
                <a:lnTo>
                  <a:pt x="1359901" y="606268"/>
                </a:lnTo>
                <a:lnTo>
                  <a:pt x="1348149" y="650898"/>
                </a:lnTo>
                <a:lnTo>
                  <a:pt x="1335691" y="695237"/>
                </a:lnTo>
                <a:lnTo>
                  <a:pt x="1322534" y="739279"/>
                </a:lnTo>
                <a:lnTo>
                  <a:pt x="1308685" y="783018"/>
                </a:lnTo>
                <a:lnTo>
                  <a:pt x="1294149" y="826447"/>
                </a:lnTo>
                <a:lnTo>
                  <a:pt x="1278933" y="869559"/>
                </a:lnTo>
                <a:lnTo>
                  <a:pt x="1263044" y="912349"/>
                </a:lnTo>
                <a:lnTo>
                  <a:pt x="1246487" y="954810"/>
                </a:lnTo>
                <a:lnTo>
                  <a:pt x="1229269" y="996935"/>
                </a:lnTo>
                <a:lnTo>
                  <a:pt x="1211397" y="1038719"/>
                </a:lnTo>
                <a:lnTo>
                  <a:pt x="1192877" y="1080154"/>
                </a:lnTo>
                <a:lnTo>
                  <a:pt x="1173715" y="1121235"/>
                </a:lnTo>
                <a:lnTo>
                  <a:pt x="1153917" y="1161955"/>
                </a:lnTo>
                <a:lnTo>
                  <a:pt x="1133491" y="1202307"/>
                </a:lnTo>
                <a:lnTo>
                  <a:pt x="1112442" y="1242286"/>
                </a:lnTo>
                <a:lnTo>
                  <a:pt x="1090776" y="1281885"/>
                </a:lnTo>
                <a:lnTo>
                  <a:pt x="1068501" y="1321097"/>
                </a:lnTo>
                <a:lnTo>
                  <a:pt x="1045623" y="1359916"/>
                </a:lnTo>
                <a:lnTo>
                  <a:pt x="1022147" y="1398336"/>
                </a:lnTo>
                <a:lnTo>
                  <a:pt x="998081" y="1436351"/>
                </a:lnTo>
                <a:lnTo>
                  <a:pt x="973431" y="1473953"/>
                </a:lnTo>
                <a:lnTo>
                  <a:pt x="948202" y="1511137"/>
                </a:lnTo>
                <a:lnTo>
                  <a:pt x="922402" y="1547897"/>
                </a:lnTo>
                <a:lnTo>
                  <a:pt x="896037" y="1584225"/>
                </a:lnTo>
                <a:lnTo>
                  <a:pt x="869113" y="1620116"/>
                </a:lnTo>
                <a:lnTo>
                  <a:pt x="841637" y="1655563"/>
                </a:lnTo>
                <a:lnTo>
                  <a:pt x="813614" y="1690559"/>
                </a:lnTo>
                <a:lnTo>
                  <a:pt x="785052" y="1725099"/>
                </a:lnTo>
                <a:lnTo>
                  <a:pt x="755957" y="1759176"/>
                </a:lnTo>
                <a:lnTo>
                  <a:pt x="726335" y="1792783"/>
                </a:lnTo>
                <a:lnTo>
                  <a:pt x="696192" y="1825915"/>
                </a:lnTo>
                <a:lnTo>
                  <a:pt x="665535" y="1858564"/>
                </a:lnTo>
                <a:lnTo>
                  <a:pt x="634371" y="1890725"/>
                </a:lnTo>
                <a:lnTo>
                  <a:pt x="602705" y="1922391"/>
                </a:lnTo>
                <a:lnTo>
                  <a:pt x="570544" y="1953555"/>
                </a:lnTo>
                <a:lnTo>
                  <a:pt x="537895" y="1984212"/>
                </a:lnTo>
                <a:lnTo>
                  <a:pt x="504764" y="2014354"/>
                </a:lnTo>
                <a:lnTo>
                  <a:pt x="471156" y="2043976"/>
                </a:lnTo>
                <a:lnTo>
                  <a:pt x="437079" y="2073072"/>
                </a:lnTo>
                <a:lnTo>
                  <a:pt x="402540" y="2101634"/>
                </a:lnTo>
                <a:lnTo>
                  <a:pt x="367543" y="2129656"/>
                </a:lnTo>
                <a:lnTo>
                  <a:pt x="332096" y="2157132"/>
                </a:lnTo>
                <a:lnTo>
                  <a:pt x="296205" y="2184056"/>
                </a:lnTo>
                <a:lnTo>
                  <a:pt x="259877" y="2210422"/>
                </a:lnTo>
                <a:lnTo>
                  <a:pt x="223118" y="2236222"/>
                </a:lnTo>
                <a:lnTo>
                  <a:pt x="185934" y="2261450"/>
                </a:lnTo>
                <a:lnTo>
                  <a:pt x="148331" y="2286101"/>
                </a:lnTo>
                <a:lnTo>
                  <a:pt x="110317" y="2310167"/>
                </a:lnTo>
                <a:lnTo>
                  <a:pt x="71897" y="2333643"/>
                </a:lnTo>
                <a:lnTo>
                  <a:pt x="33077" y="2356521"/>
                </a:lnTo>
                <a:lnTo>
                  <a:pt x="0" y="2375311"/>
                </a:lnTo>
                <a:close/>
              </a:path>
            </a:pathLst>
          </a:custGeom>
          <a:solidFill>
            <a:schemeClr val="accent6">
              <a:lumMod val="75000"/>
            </a:schemeClr>
          </a:solidFill>
        </p:spPr>
        <p:txBody>
          <a:bodyPr wrap="square" lIns="0" tIns="0" rIns="0" bIns="0" rtlCol="0"/>
          <a:lstStyle/>
          <a:p>
            <a:endParaRPr/>
          </a:p>
        </p:txBody>
      </p:sp>
      <p:sp>
        <p:nvSpPr>
          <p:cNvPr id="29" name="object 29"/>
          <p:cNvSpPr txBox="1"/>
          <p:nvPr/>
        </p:nvSpPr>
        <p:spPr>
          <a:xfrm>
            <a:off x="1857324" y="6659326"/>
            <a:ext cx="2563495" cy="690880"/>
          </a:xfrm>
          <a:prstGeom prst="rect">
            <a:avLst/>
          </a:prstGeom>
        </p:spPr>
        <p:txBody>
          <a:bodyPr vert="horz" wrap="square" lIns="0" tIns="14604" rIns="0" bIns="0" rtlCol="0">
            <a:spAutoFit/>
          </a:bodyPr>
          <a:lstStyle/>
          <a:p>
            <a:pPr marL="12700">
              <a:lnSpc>
                <a:spcPct val="100000"/>
              </a:lnSpc>
              <a:spcBef>
                <a:spcPts val="114"/>
              </a:spcBef>
            </a:pPr>
            <a:r>
              <a:rPr lang="en-GB" sz="4350" b="1" spc="-360" dirty="0" smtClean="0">
                <a:latin typeface="Tahoma"/>
                <a:cs typeface="Tahoma"/>
              </a:rPr>
              <a:t>    USERS</a:t>
            </a:r>
            <a:endParaRPr sz="4350" dirty="0">
              <a:latin typeface="Tahoma"/>
              <a:cs typeface="Tahoma"/>
            </a:endParaRPr>
          </a:p>
        </p:txBody>
      </p:sp>
      <p:sp>
        <p:nvSpPr>
          <p:cNvPr id="30" name="object 30"/>
          <p:cNvSpPr txBox="1">
            <a:spLocks noGrp="1"/>
          </p:cNvSpPr>
          <p:nvPr>
            <p:ph type="title"/>
          </p:nvPr>
        </p:nvSpPr>
        <p:spPr>
          <a:xfrm>
            <a:off x="5929290" y="4575743"/>
            <a:ext cx="2343150" cy="1353575"/>
          </a:xfrm>
          <a:prstGeom prst="rect">
            <a:avLst/>
          </a:prstGeom>
          <a:solidFill>
            <a:srgbClr val="5C01FF"/>
          </a:solidFill>
        </p:spPr>
        <p:txBody>
          <a:bodyPr vert="horz" wrap="square" lIns="0" tIns="14604" rIns="0" bIns="0" rtlCol="0">
            <a:spAutoFit/>
          </a:bodyPr>
          <a:lstStyle/>
          <a:p>
            <a:pPr marL="12700">
              <a:lnSpc>
                <a:spcPct val="100000"/>
              </a:lnSpc>
              <a:spcBef>
                <a:spcPts val="114"/>
              </a:spcBef>
            </a:pPr>
            <a:r>
              <a:rPr lang="en-GB" sz="4350" spc="-285" dirty="0" smtClean="0">
                <a:solidFill>
                  <a:schemeClr val="accent6"/>
                </a:solidFill>
                <a:latin typeface="Tahoma"/>
                <a:cs typeface="Tahoma"/>
              </a:rPr>
              <a:t>ENTER DETAILS</a:t>
            </a:r>
            <a:endParaRPr sz="4350" dirty="0">
              <a:solidFill>
                <a:schemeClr val="accent6"/>
              </a:solidFill>
              <a:latin typeface="Tahoma"/>
              <a:cs typeface="Tahoma"/>
            </a:endParaRPr>
          </a:p>
        </p:txBody>
      </p:sp>
      <p:sp>
        <p:nvSpPr>
          <p:cNvPr id="31" name="object 31"/>
          <p:cNvSpPr txBox="1"/>
          <p:nvPr/>
        </p:nvSpPr>
        <p:spPr>
          <a:xfrm>
            <a:off x="9157447" y="6167860"/>
            <a:ext cx="2774950" cy="607859"/>
          </a:xfrm>
          <a:prstGeom prst="rect">
            <a:avLst/>
          </a:prstGeom>
          <a:solidFill>
            <a:srgbClr val="5C01FF"/>
          </a:solidFill>
        </p:spPr>
        <p:txBody>
          <a:bodyPr vert="horz" wrap="square" lIns="0" tIns="15240" rIns="0" bIns="0" rtlCol="0">
            <a:spAutoFit/>
          </a:bodyPr>
          <a:lstStyle/>
          <a:p>
            <a:pPr marL="12700">
              <a:lnSpc>
                <a:spcPct val="100000"/>
              </a:lnSpc>
              <a:spcBef>
                <a:spcPts val="120"/>
              </a:spcBef>
            </a:pPr>
            <a:r>
              <a:rPr lang="en-GB" sz="3850" b="1" spc="-60" dirty="0" smtClean="0">
                <a:solidFill>
                  <a:srgbClr val="00B050"/>
                </a:solidFill>
                <a:latin typeface="Tahoma"/>
                <a:cs typeface="Tahoma"/>
              </a:rPr>
              <a:t>PAYMENTS</a:t>
            </a:r>
            <a:endParaRPr sz="3850" dirty="0">
              <a:solidFill>
                <a:srgbClr val="00B050"/>
              </a:solidFill>
              <a:latin typeface="Tahoma"/>
              <a:cs typeface="Tahoma"/>
            </a:endParaRPr>
          </a:p>
        </p:txBody>
      </p:sp>
      <p:sp>
        <p:nvSpPr>
          <p:cNvPr id="32" name="object 32"/>
          <p:cNvSpPr txBox="1"/>
          <p:nvPr/>
        </p:nvSpPr>
        <p:spPr>
          <a:xfrm>
            <a:off x="12632061" y="4657070"/>
            <a:ext cx="2873375" cy="538480"/>
          </a:xfrm>
          <a:prstGeom prst="rect">
            <a:avLst/>
          </a:prstGeom>
          <a:solidFill>
            <a:srgbClr val="5C01FF"/>
          </a:solidFill>
        </p:spPr>
        <p:txBody>
          <a:bodyPr vert="horz" wrap="square" lIns="0" tIns="14604" rIns="0" bIns="0" rtlCol="0">
            <a:spAutoFit/>
          </a:bodyPr>
          <a:lstStyle/>
          <a:p>
            <a:pPr marL="12700">
              <a:lnSpc>
                <a:spcPct val="100000"/>
              </a:lnSpc>
              <a:spcBef>
                <a:spcPts val="114"/>
              </a:spcBef>
            </a:pPr>
            <a:r>
              <a:rPr lang="en-GB" sz="3350" b="1" spc="-40" dirty="0" smtClean="0">
                <a:solidFill>
                  <a:schemeClr val="bg1"/>
                </a:solidFill>
                <a:latin typeface="Tahoma"/>
                <a:cs typeface="Tahoma"/>
              </a:rPr>
              <a:t>      </a:t>
            </a:r>
            <a:r>
              <a:rPr lang="en-GB" sz="3350" b="1" spc="-40" dirty="0" smtClean="0">
                <a:solidFill>
                  <a:srgbClr val="FF0000"/>
                </a:solidFill>
                <a:latin typeface="Tahoma"/>
                <a:cs typeface="Tahoma"/>
              </a:rPr>
              <a:t>B00KED</a:t>
            </a:r>
            <a:endParaRPr sz="3350" dirty="0">
              <a:solidFill>
                <a:srgbClr val="FF0000"/>
              </a:solidFill>
              <a:latin typeface="Tahoma"/>
              <a:cs typeface="Tahoma"/>
            </a:endParaRPr>
          </a:p>
        </p:txBody>
      </p:sp>
      <p:grpSp>
        <p:nvGrpSpPr>
          <p:cNvPr id="33" name="object 33"/>
          <p:cNvGrpSpPr/>
          <p:nvPr/>
        </p:nvGrpSpPr>
        <p:grpSpPr>
          <a:xfrm rot="20563517">
            <a:off x="4585820" y="3436852"/>
            <a:ext cx="1468633" cy="645890"/>
            <a:chOff x="4846413" y="3571409"/>
            <a:chExt cx="997310" cy="295192"/>
          </a:xfrm>
        </p:grpSpPr>
        <p:sp>
          <p:nvSpPr>
            <p:cNvPr id="34" name="object 34"/>
            <p:cNvSpPr/>
            <p:nvPr/>
          </p:nvSpPr>
          <p:spPr>
            <a:xfrm>
              <a:off x="4846413" y="3659078"/>
              <a:ext cx="914041" cy="207523"/>
            </a:xfrm>
            <a:custGeom>
              <a:avLst/>
              <a:gdLst/>
              <a:ahLst/>
              <a:cxnLst/>
              <a:rect l="l" t="t" r="r" b="b"/>
              <a:pathLst>
                <a:path w="740410" h="135889">
                  <a:moveTo>
                    <a:pt x="0" y="135508"/>
                  </a:moveTo>
                  <a:lnTo>
                    <a:pt x="740132" y="0"/>
                  </a:lnTo>
                </a:path>
              </a:pathLst>
            </a:custGeom>
            <a:ln w="57151">
              <a:solidFill>
                <a:srgbClr val="FF0000"/>
              </a:solidFill>
            </a:ln>
          </p:spPr>
          <p:txBody>
            <a:bodyPr wrap="square" lIns="0" tIns="0" rIns="0" bIns="0" rtlCol="0"/>
            <a:lstStyle/>
            <a:p>
              <a:endParaRPr/>
            </a:p>
          </p:txBody>
        </p:sp>
        <p:pic>
          <p:nvPicPr>
            <p:cNvPr id="35" name="object 35"/>
            <p:cNvPicPr/>
            <p:nvPr/>
          </p:nvPicPr>
          <p:blipFill>
            <a:blip r:embed="rId3" cstate="print">
              <a:duotone>
                <a:prstClr val="black"/>
                <a:schemeClr val="accent6">
                  <a:tint val="45000"/>
                  <a:satMod val="400000"/>
                </a:schemeClr>
              </a:duotone>
            </a:blip>
            <a:stretch>
              <a:fillRect/>
            </a:stretch>
          </p:blipFill>
          <p:spPr>
            <a:xfrm>
              <a:off x="5658561" y="3571409"/>
              <a:ext cx="185162" cy="225833"/>
            </a:xfrm>
            <a:prstGeom prst="rect">
              <a:avLst/>
            </a:prstGeom>
          </p:spPr>
        </p:pic>
      </p:grpSp>
      <p:grpSp>
        <p:nvGrpSpPr>
          <p:cNvPr id="36" name="object 36"/>
          <p:cNvGrpSpPr/>
          <p:nvPr/>
        </p:nvGrpSpPr>
        <p:grpSpPr>
          <a:xfrm>
            <a:off x="7786679" y="3214674"/>
            <a:ext cx="1674138" cy="906040"/>
            <a:chOff x="8259207" y="4134030"/>
            <a:chExt cx="819150" cy="541655"/>
          </a:xfrm>
        </p:grpSpPr>
        <p:sp>
          <p:nvSpPr>
            <p:cNvPr id="37" name="object 37"/>
            <p:cNvSpPr/>
            <p:nvPr/>
          </p:nvSpPr>
          <p:spPr>
            <a:xfrm>
              <a:off x="8287782" y="4162605"/>
              <a:ext cx="640080" cy="396240"/>
            </a:xfrm>
            <a:custGeom>
              <a:avLst/>
              <a:gdLst/>
              <a:ahLst/>
              <a:cxnLst/>
              <a:rect l="l" t="t" r="r" b="b"/>
              <a:pathLst>
                <a:path w="640079" h="396239">
                  <a:moveTo>
                    <a:pt x="0" y="0"/>
                  </a:moveTo>
                  <a:lnTo>
                    <a:pt x="639820" y="395964"/>
                  </a:lnTo>
                </a:path>
              </a:pathLst>
            </a:custGeom>
            <a:ln w="57164">
              <a:solidFill>
                <a:srgbClr val="FF0000"/>
              </a:solidFill>
            </a:ln>
          </p:spPr>
          <p:txBody>
            <a:bodyPr wrap="square" lIns="0" tIns="0" rIns="0" bIns="0" rtlCol="0"/>
            <a:lstStyle/>
            <a:p>
              <a:endParaRPr/>
            </a:p>
          </p:txBody>
        </p:sp>
        <p:pic>
          <p:nvPicPr>
            <p:cNvPr id="38" name="object 38"/>
            <p:cNvPicPr/>
            <p:nvPr/>
          </p:nvPicPr>
          <p:blipFill>
            <a:blip r:embed="rId4" cstate="print">
              <a:duotone>
                <a:prstClr val="black"/>
                <a:schemeClr val="accent6">
                  <a:tint val="45000"/>
                  <a:satMod val="400000"/>
                </a:schemeClr>
              </a:duotone>
            </a:blip>
            <a:stretch>
              <a:fillRect/>
            </a:stretch>
          </p:blipFill>
          <p:spPr>
            <a:xfrm>
              <a:off x="8878218" y="4472138"/>
              <a:ext cx="199583" cy="202976"/>
            </a:xfrm>
            <a:prstGeom prst="rect">
              <a:avLst/>
            </a:prstGeom>
            <a:ln>
              <a:solidFill>
                <a:srgbClr val="C00000"/>
              </a:solidFill>
            </a:ln>
          </p:spPr>
        </p:pic>
      </p:grpSp>
      <p:grpSp>
        <p:nvGrpSpPr>
          <p:cNvPr id="39" name="object 39"/>
          <p:cNvGrpSpPr/>
          <p:nvPr/>
        </p:nvGrpSpPr>
        <p:grpSpPr>
          <a:xfrm>
            <a:off x="11440167" y="3642755"/>
            <a:ext cx="1569844" cy="952207"/>
            <a:chOff x="11440167" y="4164432"/>
            <a:chExt cx="887094" cy="430530"/>
          </a:xfrm>
        </p:grpSpPr>
        <p:sp>
          <p:nvSpPr>
            <p:cNvPr id="40" name="object 40"/>
            <p:cNvSpPr/>
            <p:nvPr/>
          </p:nvSpPr>
          <p:spPr>
            <a:xfrm>
              <a:off x="11468742" y="4283215"/>
              <a:ext cx="697865" cy="283210"/>
            </a:xfrm>
            <a:custGeom>
              <a:avLst/>
              <a:gdLst/>
              <a:ahLst/>
              <a:cxnLst/>
              <a:rect l="l" t="t" r="r" b="b"/>
              <a:pathLst>
                <a:path w="697865" h="283210">
                  <a:moveTo>
                    <a:pt x="0" y="282819"/>
                  </a:moveTo>
                  <a:lnTo>
                    <a:pt x="697260" y="0"/>
                  </a:lnTo>
                </a:path>
              </a:pathLst>
            </a:custGeom>
            <a:ln w="57157">
              <a:solidFill>
                <a:srgbClr val="FF0000"/>
              </a:solidFill>
            </a:ln>
          </p:spPr>
          <p:txBody>
            <a:bodyPr wrap="square" lIns="0" tIns="0" rIns="0" bIns="0" rtlCol="0"/>
            <a:lstStyle/>
            <a:p>
              <a:endParaRPr/>
            </a:p>
          </p:txBody>
        </p:sp>
        <p:pic>
          <p:nvPicPr>
            <p:cNvPr id="41" name="object 41"/>
            <p:cNvPicPr/>
            <p:nvPr/>
          </p:nvPicPr>
          <p:blipFill>
            <a:blip r:embed="rId5" cstate="print"/>
            <a:stretch>
              <a:fillRect/>
            </a:stretch>
          </p:blipFill>
          <p:spPr>
            <a:xfrm>
              <a:off x="12131691" y="4164432"/>
              <a:ext cx="195426" cy="216064"/>
            </a:xfrm>
            <a:prstGeom prst="rect">
              <a:avLst/>
            </a:prstGeom>
          </p:spPr>
        </p:pic>
      </p:grpSp>
      <p:sp>
        <p:nvSpPr>
          <p:cNvPr id="44" name="object 44"/>
          <p:cNvSpPr/>
          <p:nvPr/>
        </p:nvSpPr>
        <p:spPr>
          <a:xfrm>
            <a:off x="2127250" y="0"/>
            <a:ext cx="13868400" cy="767080"/>
          </a:xfrm>
          <a:custGeom>
            <a:avLst/>
            <a:gdLst/>
            <a:ahLst/>
            <a:cxnLst/>
            <a:rect l="l" t="t" r="r" b="b"/>
            <a:pathLst>
              <a:path w="13868400" h="767080">
                <a:moveTo>
                  <a:pt x="0" y="0"/>
                </a:moveTo>
                <a:lnTo>
                  <a:pt x="13868399" y="0"/>
                </a:lnTo>
                <a:lnTo>
                  <a:pt x="13868399" y="766969"/>
                </a:lnTo>
                <a:lnTo>
                  <a:pt x="0" y="766969"/>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a:p>
        </p:txBody>
      </p:sp>
      <p:sp>
        <p:nvSpPr>
          <p:cNvPr id="49" name="object 37">
            <a:extLst>
              <a:ext uri="{FF2B5EF4-FFF2-40B4-BE49-F238E27FC236}">
                <a16:creationId xmlns="" xmlns:a16="http://schemas.microsoft.com/office/drawing/2014/main" id="{C252636D-FDB8-B63F-5041-FB8B4C7A9BE2}"/>
              </a:ext>
            </a:extLst>
          </p:cNvPr>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chemeClr val="accent6"/>
          </a:solidFill>
          <a:ln>
            <a:solidFill>
              <a:schemeClr val="accent6">
                <a:lumMod val="40000"/>
                <a:lumOff val="60000"/>
              </a:schemeClr>
            </a:solidFill>
          </a:ln>
        </p:spPr>
        <p:txBody>
          <a:bodyPr wrap="square" lIns="0" tIns="0" rIns="0" bIns="0" rtlCol="0"/>
          <a:lstStyle/>
          <a:p>
            <a:endParaRPr/>
          </a:p>
        </p:txBody>
      </p:sp>
      <p:sp>
        <p:nvSpPr>
          <p:cNvPr id="52" name="object 41">
            <a:extLst>
              <a:ext uri="{FF2B5EF4-FFF2-40B4-BE49-F238E27FC236}">
                <a16:creationId xmlns="" xmlns:a16="http://schemas.microsoft.com/office/drawing/2014/main" id="{9F869629-3578-B9DB-258B-04609835C29B}"/>
              </a:ext>
            </a:extLst>
          </p:cNvPr>
          <p:cNvSpPr txBox="1"/>
          <p:nvPr/>
        </p:nvSpPr>
        <p:spPr>
          <a:xfrm>
            <a:off x="7211725" y="32957"/>
            <a:ext cx="7339235" cy="630942"/>
          </a:xfrm>
          <a:prstGeom prst="rect">
            <a:avLst/>
          </a:prstGeom>
        </p:spPr>
        <p:txBody>
          <a:bodyPr vert="horz" wrap="square" lIns="0" tIns="15240" rIns="0" bIns="0" rtlCol="0">
            <a:spAutoFit/>
          </a:bodyPr>
          <a:lstStyle/>
          <a:p>
            <a:pPr marL="12700">
              <a:lnSpc>
                <a:spcPct val="100000"/>
              </a:lnSpc>
              <a:spcBef>
                <a:spcPts val="120"/>
              </a:spcBef>
            </a:pPr>
            <a:r>
              <a:rPr lang="en-IN" sz="3200" b="1" spc="85" dirty="0">
                <a:latin typeface="+mj-lt"/>
                <a:cs typeface="Trebuchet MS"/>
              </a:rPr>
              <a:t>  </a:t>
            </a:r>
            <a:r>
              <a:rPr lang="en-IN" sz="4000" b="1" spc="85" dirty="0">
                <a:latin typeface="+mj-lt"/>
                <a:cs typeface="Trebuchet MS"/>
              </a:rPr>
              <a:t>OVERVIEW</a:t>
            </a:r>
            <a:endParaRPr sz="3200" dirty="0">
              <a:latin typeface="+mj-lt"/>
              <a:cs typeface="Trebuchet MS"/>
            </a:endParaRPr>
          </a:p>
        </p:txBody>
      </p:sp>
      <p:pic>
        <p:nvPicPr>
          <p:cNvPr id="3074" name="Picture 2" descr="C:\Users\MAHI\Downloads\pngwing.com (1).png"/>
          <p:cNvPicPr>
            <a:picLocks noChangeAspect="1" noChangeArrowheads="1"/>
          </p:cNvPicPr>
          <p:nvPr/>
        </p:nvPicPr>
        <p:blipFill>
          <a:blip r:embed="rId6"/>
          <a:srcRect/>
          <a:stretch>
            <a:fillRect/>
          </a:stretch>
        </p:blipFill>
        <p:spPr bwMode="auto">
          <a:xfrm>
            <a:off x="2195498" y="4643434"/>
            <a:ext cx="2090718" cy="2090718"/>
          </a:xfrm>
          <a:prstGeom prst="rect">
            <a:avLst/>
          </a:prstGeom>
          <a:noFill/>
        </p:spPr>
      </p:pic>
      <p:pic>
        <p:nvPicPr>
          <p:cNvPr id="3075" name="Picture 3" descr="C:\Users\MAHI\Downloads\pngwing.com (2).png"/>
          <p:cNvPicPr>
            <a:picLocks noChangeAspect="1" noChangeArrowheads="1"/>
          </p:cNvPicPr>
          <p:nvPr/>
        </p:nvPicPr>
        <p:blipFill>
          <a:blip r:embed="rId7"/>
          <a:srcRect/>
          <a:stretch>
            <a:fillRect/>
          </a:stretch>
        </p:blipFill>
        <p:spPr bwMode="auto">
          <a:xfrm>
            <a:off x="5929290" y="2643170"/>
            <a:ext cx="1857388" cy="1857388"/>
          </a:xfrm>
          <a:prstGeom prst="rect">
            <a:avLst/>
          </a:prstGeom>
          <a:noFill/>
        </p:spPr>
      </p:pic>
      <p:pic>
        <p:nvPicPr>
          <p:cNvPr id="3076" name="Picture 4" descr="C:\Users\MAHI\Downloads\pngwing.com (3).png"/>
          <p:cNvPicPr>
            <a:picLocks noChangeAspect="1" noChangeArrowheads="1"/>
          </p:cNvPicPr>
          <p:nvPr/>
        </p:nvPicPr>
        <p:blipFill>
          <a:blip r:embed="rId8"/>
          <a:srcRect/>
          <a:stretch>
            <a:fillRect/>
          </a:stretch>
        </p:blipFill>
        <p:spPr bwMode="auto">
          <a:xfrm>
            <a:off x="8929686" y="4071930"/>
            <a:ext cx="2357454" cy="2357454"/>
          </a:xfrm>
          <a:prstGeom prst="rect">
            <a:avLst/>
          </a:prstGeom>
          <a:noFill/>
        </p:spPr>
      </p:pic>
      <p:pic>
        <p:nvPicPr>
          <p:cNvPr id="3077" name="Picture 5" descr="C:\Users\MAHI\Downloads\512x512bb.jpg"/>
          <p:cNvPicPr>
            <a:picLocks noChangeAspect="1" noChangeArrowheads="1"/>
          </p:cNvPicPr>
          <p:nvPr/>
        </p:nvPicPr>
        <p:blipFill>
          <a:blip r:embed="rId9"/>
          <a:srcRect/>
          <a:stretch>
            <a:fillRect/>
          </a:stretch>
        </p:blipFill>
        <p:spPr bwMode="auto">
          <a:xfrm>
            <a:off x="13215966" y="2571732"/>
            <a:ext cx="1928826" cy="1928826"/>
          </a:xfrm>
          <a:prstGeom prst="rect">
            <a:avLst/>
          </a:prstGeom>
          <a:noFill/>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2127250" y="3"/>
            <a:ext cx="13868400" cy="767080"/>
          </a:xfrm>
          <a:custGeom>
            <a:avLst/>
            <a:gdLst/>
            <a:ahLst/>
            <a:cxnLst/>
            <a:rect l="l" t="t" r="r" b="b"/>
            <a:pathLst>
              <a:path w="13868400" h="767080">
                <a:moveTo>
                  <a:pt x="0" y="0"/>
                </a:moveTo>
                <a:lnTo>
                  <a:pt x="13868399" y="0"/>
                </a:lnTo>
                <a:lnTo>
                  <a:pt x="13868399" y="766971"/>
                </a:lnTo>
                <a:lnTo>
                  <a:pt x="0" y="766971"/>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a:p>
        </p:txBody>
      </p:sp>
      <p:sp>
        <p:nvSpPr>
          <p:cNvPr id="12" name="object 12"/>
          <p:cNvSpPr/>
          <p:nvPr/>
        </p:nvSpPr>
        <p:spPr>
          <a:xfrm>
            <a:off x="0" y="2"/>
            <a:ext cx="1445895" cy="2375535"/>
          </a:xfrm>
          <a:custGeom>
            <a:avLst/>
            <a:gdLst/>
            <a:ahLst/>
            <a:cxnLst/>
            <a:rect l="l" t="t" r="r" b="b"/>
            <a:pathLst>
              <a:path w="1445895" h="2375535">
                <a:moveTo>
                  <a:pt x="0" y="2375317"/>
                </a:moveTo>
                <a:lnTo>
                  <a:pt x="0" y="0"/>
                </a:lnTo>
                <a:lnTo>
                  <a:pt x="1445630" y="0"/>
                </a:lnTo>
                <a:lnTo>
                  <a:pt x="1443567" y="50358"/>
                </a:lnTo>
                <a:lnTo>
                  <a:pt x="1440780" y="97980"/>
                </a:lnTo>
                <a:lnTo>
                  <a:pt x="1437210" y="145387"/>
                </a:lnTo>
                <a:lnTo>
                  <a:pt x="1432865" y="192573"/>
                </a:lnTo>
                <a:lnTo>
                  <a:pt x="1427750" y="239533"/>
                </a:lnTo>
                <a:lnTo>
                  <a:pt x="1421872" y="286259"/>
                </a:lnTo>
                <a:lnTo>
                  <a:pt x="1415238" y="332745"/>
                </a:lnTo>
                <a:lnTo>
                  <a:pt x="1407854" y="378986"/>
                </a:lnTo>
                <a:lnTo>
                  <a:pt x="1399725" y="424974"/>
                </a:lnTo>
                <a:lnTo>
                  <a:pt x="1390859" y="470703"/>
                </a:lnTo>
                <a:lnTo>
                  <a:pt x="1381262" y="516167"/>
                </a:lnTo>
                <a:lnTo>
                  <a:pt x="1370941" y="561359"/>
                </a:lnTo>
                <a:lnTo>
                  <a:pt x="1359901" y="606274"/>
                </a:lnTo>
                <a:lnTo>
                  <a:pt x="1348149" y="650904"/>
                </a:lnTo>
                <a:lnTo>
                  <a:pt x="1335691" y="695243"/>
                </a:lnTo>
                <a:lnTo>
                  <a:pt x="1322534" y="739285"/>
                </a:lnTo>
                <a:lnTo>
                  <a:pt x="1308685" y="783024"/>
                </a:lnTo>
                <a:lnTo>
                  <a:pt x="1294149" y="826452"/>
                </a:lnTo>
                <a:lnTo>
                  <a:pt x="1278933" y="869565"/>
                </a:lnTo>
                <a:lnTo>
                  <a:pt x="1263044" y="912355"/>
                </a:lnTo>
                <a:lnTo>
                  <a:pt x="1246487" y="954815"/>
                </a:lnTo>
                <a:lnTo>
                  <a:pt x="1229269" y="996941"/>
                </a:lnTo>
                <a:lnTo>
                  <a:pt x="1211397" y="1038724"/>
                </a:lnTo>
                <a:lnTo>
                  <a:pt x="1192877" y="1080160"/>
                </a:lnTo>
                <a:lnTo>
                  <a:pt x="1173715" y="1121240"/>
                </a:lnTo>
                <a:lnTo>
                  <a:pt x="1153917" y="1161960"/>
                </a:lnTo>
                <a:lnTo>
                  <a:pt x="1133491" y="1202313"/>
                </a:lnTo>
                <a:lnTo>
                  <a:pt x="1112442" y="1242292"/>
                </a:lnTo>
                <a:lnTo>
                  <a:pt x="1090776" y="1281890"/>
                </a:lnTo>
                <a:lnTo>
                  <a:pt x="1068501" y="1321102"/>
                </a:lnTo>
                <a:lnTo>
                  <a:pt x="1045623" y="1359922"/>
                </a:lnTo>
                <a:lnTo>
                  <a:pt x="1022147" y="1398342"/>
                </a:lnTo>
                <a:lnTo>
                  <a:pt x="998081" y="1436357"/>
                </a:lnTo>
                <a:lnTo>
                  <a:pt x="973431" y="1473959"/>
                </a:lnTo>
                <a:lnTo>
                  <a:pt x="948202" y="1511143"/>
                </a:lnTo>
                <a:lnTo>
                  <a:pt x="922402" y="1547903"/>
                </a:lnTo>
                <a:lnTo>
                  <a:pt x="896037" y="1584231"/>
                </a:lnTo>
                <a:lnTo>
                  <a:pt x="869113" y="1620122"/>
                </a:lnTo>
                <a:lnTo>
                  <a:pt x="841637" y="1655568"/>
                </a:lnTo>
                <a:lnTo>
                  <a:pt x="813614" y="1690565"/>
                </a:lnTo>
                <a:lnTo>
                  <a:pt x="785052" y="1725105"/>
                </a:lnTo>
                <a:lnTo>
                  <a:pt x="755957" y="1759181"/>
                </a:lnTo>
                <a:lnTo>
                  <a:pt x="726335" y="1792789"/>
                </a:lnTo>
                <a:lnTo>
                  <a:pt x="696192" y="1825920"/>
                </a:lnTo>
                <a:lnTo>
                  <a:pt x="665535" y="1858570"/>
                </a:lnTo>
                <a:lnTo>
                  <a:pt x="634371" y="1890730"/>
                </a:lnTo>
                <a:lnTo>
                  <a:pt x="602705" y="1922396"/>
                </a:lnTo>
                <a:lnTo>
                  <a:pt x="570544" y="1953561"/>
                </a:lnTo>
                <a:lnTo>
                  <a:pt x="537895" y="1984217"/>
                </a:lnTo>
                <a:lnTo>
                  <a:pt x="504764" y="2014360"/>
                </a:lnTo>
                <a:lnTo>
                  <a:pt x="471156" y="2043982"/>
                </a:lnTo>
                <a:lnTo>
                  <a:pt x="437079" y="2073077"/>
                </a:lnTo>
                <a:lnTo>
                  <a:pt x="402540" y="2101639"/>
                </a:lnTo>
                <a:lnTo>
                  <a:pt x="367543" y="2129662"/>
                </a:lnTo>
                <a:lnTo>
                  <a:pt x="332096" y="2157138"/>
                </a:lnTo>
                <a:lnTo>
                  <a:pt x="296205" y="2184062"/>
                </a:lnTo>
                <a:lnTo>
                  <a:pt x="259877" y="2210427"/>
                </a:lnTo>
                <a:lnTo>
                  <a:pt x="223118" y="2236227"/>
                </a:lnTo>
                <a:lnTo>
                  <a:pt x="185934" y="2261456"/>
                </a:lnTo>
                <a:lnTo>
                  <a:pt x="148331" y="2286106"/>
                </a:lnTo>
                <a:lnTo>
                  <a:pt x="110317" y="2310173"/>
                </a:lnTo>
                <a:lnTo>
                  <a:pt x="71897" y="2333648"/>
                </a:lnTo>
                <a:lnTo>
                  <a:pt x="33077" y="2356527"/>
                </a:lnTo>
                <a:lnTo>
                  <a:pt x="0" y="2375317"/>
                </a:lnTo>
                <a:close/>
              </a:path>
            </a:pathLst>
          </a:custGeom>
          <a:solidFill>
            <a:srgbClr val="AC785B"/>
          </a:solidFill>
        </p:spPr>
        <p:txBody>
          <a:bodyPr wrap="square" lIns="0" tIns="0" rIns="0" bIns="0" rtlCol="0"/>
          <a:lstStyle/>
          <a:p>
            <a:endParaRPr/>
          </a:p>
        </p:txBody>
      </p:sp>
      <p:sp>
        <p:nvSpPr>
          <p:cNvPr id="15" name="object 15"/>
          <p:cNvSpPr txBox="1">
            <a:spLocks noGrp="1"/>
          </p:cNvSpPr>
          <p:nvPr>
            <p:ph type="title"/>
          </p:nvPr>
        </p:nvSpPr>
        <p:spPr>
          <a:xfrm>
            <a:off x="6563074" y="97048"/>
            <a:ext cx="7081520" cy="628377"/>
          </a:xfrm>
          <a:prstGeom prst="rect">
            <a:avLst/>
          </a:prstGeom>
        </p:spPr>
        <p:txBody>
          <a:bodyPr vert="horz" wrap="square" lIns="0" tIns="12700" rIns="0" bIns="0" rtlCol="0">
            <a:spAutoFit/>
          </a:bodyPr>
          <a:lstStyle/>
          <a:p>
            <a:pPr marL="12700">
              <a:lnSpc>
                <a:spcPct val="100000"/>
              </a:lnSpc>
              <a:spcBef>
                <a:spcPts val="100"/>
              </a:spcBef>
            </a:pPr>
            <a:r>
              <a:rPr lang="en-IN" sz="4000" spc="-65" dirty="0" smtClean="0">
                <a:latin typeface="+mj-lt"/>
                <a:cs typeface="Tahoma"/>
              </a:rPr>
              <a:t>WEBSITE ENTER SCREEN</a:t>
            </a:r>
            <a:endParaRPr lang="en-IN" sz="4000" dirty="0">
              <a:latin typeface="+mj-lt"/>
              <a:cs typeface="Tahoma"/>
            </a:endParaRPr>
          </a:p>
        </p:txBody>
      </p:sp>
      <p:pic>
        <p:nvPicPr>
          <p:cNvPr id="23" name="Picture 22">
            <a:extLst>
              <a:ext uri="{FF2B5EF4-FFF2-40B4-BE49-F238E27FC236}">
                <a16:creationId xmlns="" xmlns:a16="http://schemas.microsoft.com/office/drawing/2014/main" id="{721FAD1A-6A6D-78B4-2EB8-93A97F5AFB34}"/>
              </a:ext>
            </a:extLst>
          </p:cNvPr>
          <p:cNvPicPr>
            <a:picLocks noChangeAspect="1"/>
          </p:cNvPicPr>
          <p:nvPr/>
        </p:nvPicPr>
        <p:blipFill>
          <a:blip r:embed="rId3"/>
          <a:stretch>
            <a:fillRect/>
          </a:stretch>
        </p:blipFill>
        <p:spPr>
          <a:xfrm>
            <a:off x="3216740" y="1357286"/>
            <a:ext cx="11193108" cy="6500858"/>
          </a:xfrm>
          <a:prstGeom prst="rect">
            <a:avLst/>
          </a:prstGeom>
          <a:ln w="228600" cap="sq" cmpd="thickThin">
            <a:solidFill>
              <a:srgbClr val="000000"/>
            </a:solidFill>
            <a:prstDash val="solid"/>
            <a:miter lim="800000"/>
          </a:ln>
          <a:effectLst>
            <a:innerShdw blurRad="76200">
              <a:srgbClr val="000000"/>
            </a:innerShdw>
          </a:effectLst>
        </p:spPr>
      </p:pic>
      <p:sp>
        <p:nvSpPr>
          <p:cNvPr id="25" name="object 37">
            <a:extLst>
              <a:ext uri="{FF2B5EF4-FFF2-40B4-BE49-F238E27FC236}">
                <a16:creationId xmlns="" xmlns:a16="http://schemas.microsoft.com/office/drawing/2014/main" id="{253EEB76-DE76-29AC-4F64-009BB1F6864C}"/>
              </a:ext>
            </a:extLst>
          </p:cNvPr>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rgbClr val="F59E20"/>
          </a:solidFill>
        </p:spPr>
        <p:txBody>
          <a:bodyPr wrap="square" lIns="0" tIns="0" rIns="0" bIns="0" rtlCol="0"/>
          <a:lstStyle/>
          <a:p>
            <a:endParaRPr/>
          </a:p>
        </p:txBody>
      </p:sp>
      <p:pic>
        <p:nvPicPr>
          <p:cNvPr id="26" name="Picture 25">
            <a:extLst>
              <a:ext uri="{FF2B5EF4-FFF2-40B4-BE49-F238E27FC236}">
                <a16:creationId xmlns="" xmlns:a16="http://schemas.microsoft.com/office/drawing/2014/main" id="{4EE75BBD-9507-FA92-6355-EDA2B415143F}"/>
              </a:ext>
            </a:extLst>
          </p:cNvPr>
          <p:cNvPicPr>
            <a:picLocks noChangeAspect="1"/>
          </p:cNvPicPr>
          <p:nvPr/>
        </p:nvPicPr>
        <p:blipFill>
          <a:blip r:embed="rId4"/>
          <a:stretch>
            <a:fillRect/>
          </a:stretch>
        </p:blipFill>
        <p:spPr>
          <a:xfrm>
            <a:off x="-4877" y="0"/>
            <a:ext cx="1444877" cy="2377646"/>
          </a:xfrm>
          <a:prstGeom prst="rect">
            <a:avLst/>
          </a:prstGeom>
        </p:spPr>
      </p:pic>
      <p:sp>
        <p:nvSpPr>
          <p:cNvPr id="27" name="Arrow: Down 26">
            <a:extLst>
              <a:ext uri="{FF2B5EF4-FFF2-40B4-BE49-F238E27FC236}">
                <a16:creationId xmlns="" xmlns:a16="http://schemas.microsoft.com/office/drawing/2014/main" id="{CABDF250-3EE4-C82A-9C7A-BB6764247DA0}"/>
              </a:ext>
            </a:extLst>
          </p:cNvPr>
          <p:cNvSpPr/>
          <p:nvPr/>
        </p:nvSpPr>
        <p:spPr>
          <a:xfrm>
            <a:off x="8153400" y="8096748"/>
            <a:ext cx="990600" cy="1790536"/>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FB77F252-E539-BA19-6E70-A0EC96DC0090}"/>
              </a:ext>
            </a:extLst>
          </p:cNvPr>
          <p:cNvPicPr>
            <a:picLocks noChangeAspect="1"/>
          </p:cNvPicPr>
          <p:nvPr/>
        </p:nvPicPr>
        <p:blipFill>
          <a:blip r:embed="rId2">
            <a:lum contrast="-55000"/>
          </a:blip>
          <a:stretch>
            <a:fillRect/>
          </a:stretch>
        </p:blipFill>
        <p:spPr>
          <a:xfrm>
            <a:off x="-64" y="-12127"/>
            <a:ext cx="18309278" cy="10298969"/>
          </a:xfrm>
          <a:prstGeom prst="rect">
            <a:avLst/>
          </a:prstGeom>
        </p:spPr>
      </p:pic>
      <p:sp>
        <p:nvSpPr>
          <p:cNvPr id="2" name="object 2"/>
          <p:cNvSpPr/>
          <p:nvPr/>
        </p:nvSpPr>
        <p:spPr>
          <a:xfrm>
            <a:off x="2127250" y="3"/>
            <a:ext cx="13868400" cy="767080"/>
          </a:xfrm>
          <a:custGeom>
            <a:avLst/>
            <a:gdLst/>
            <a:ahLst/>
            <a:cxnLst/>
            <a:rect l="l" t="t" r="r" b="b"/>
            <a:pathLst>
              <a:path w="13868400" h="767080">
                <a:moveTo>
                  <a:pt x="0" y="0"/>
                </a:moveTo>
                <a:lnTo>
                  <a:pt x="13868399" y="0"/>
                </a:lnTo>
                <a:lnTo>
                  <a:pt x="13868399" y="766971"/>
                </a:lnTo>
                <a:lnTo>
                  <a:pt x="0" y="766971"/>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a:p>
        </p:txBody>
      </p:sp>
      <p:sp>
        <p:nvSpPr>
          <p:cNvPr id="12" name="object 12"/>
          <p:cNvSpPr/>
          <p:nvPr/>
        </p:nvSpPr>
        <p:spPr>
          <a:xfrm>
            <a:off x="0" y="2"/>
            <a:ext cx="1445895" cy="2375535"/>
          </a:xfrm>
          <a:custGeom>
            <a:avLst/>
            <a:gdLst/>
            <a:ahLst/>
            <a:cxnLst/>
            <a:rect l="l" t="t" r="r" b="b"/>
            <a:pathLst>
              <a:path w="1445895" h="2375535">
                <a:moveTo>
                  <a:pt x="0" y="2375317"/>
                </a:moveTo>
                <a:lnTo>
                  <a:pt x="0" y="0"/>
                </a:lnTo>
                <a:lnTo>
                  <a:pt x="1445630" y="0"/>
                </a:lnTo>
                <a:lnTo>
                  <a:pt x="1443567" y="50358"/>
                </a:lnTo>
                <a:lnTo>
                  <a:pt x="1440780" y="97980"/>
                </a:lnTo>
                <a:lnTo>
                  <a:pt x="1437210" y="145387"/>
                </a:lnTo>
                <a:lnTo>
                  <a:pt x="1432865" y="192573"/>
                </a:lnTo>
                <a:lnTo>
                  <a:pt x="1427750" y="239533"/>
                </a:lnTo>
                <a:lnTo>
                  <a:pt x="1421872" y="286259"/>
                </a:lnTo>
                <a:lnTo>
                  <a:pt x="1415238" y="332745"/>
                </a:lnTo>
                <a:lnTo>
                  <a:pt x="1407854" y="378986"/>
                </a:lnTo>
                <a:lnTo>
                  <a:pt x="1399725" y="424974"/>
                </a:lnTo>
                <a:lnTo>
                  <a:pt x="1390859" y="470703"/>
                </a:lnTo>
                <a:lnTo>
                  <a:pt x="1381262" y="516167"/>
                </a:lnTo>
                <a:lnTo>
                  <a:pt x="1370941" y="561359"/>
                </a:lnTo>
                <a:lnTo>
                  <a:pt x="1359901" y="606274"/>
                </a:lnTo>
                <a:lnTo>
                  <a:pt x="1348149" y="650904"/>
                </a:lnTo>
                <a:lnTo>
                  <a:pt x="1335691" y="695243"/>
                </a:lnTo>
                <a:lnTo>
                  <a:pt x="1322534" y="739285"/>
                </a:lnTo>
                <a:lnTo>
                  <a:pt x="1308685" y="783024"/>
                </a:lnTo>
                <a:lnTo>
                  <a:pt x="1294149" y="826452"/>
                </a:lnTo>
                <a:lnTo>
                  <a:pt x="1278933" y="869565"/>
                </a:lnTo>
                <a:lnTo>
                  <a:pt x="1263044" y="912355"/>
                </a:lnTo>
                <a:lnTo>
                  <a:pt x="1246487" y="954815"/>
                </a:lnTo>
                <a:lnTo>
                  <a:pt x="1229269" y="996941"/>
                </a:lnTo>
                <a:lnTo>
                  <a:pt x="1211397" y="1038724"/>
                </a:lnTo>
                <a:lnTo>
                  <a:pt x="1192877" y="1080160"/>
                </a:lnTo>
                <a:lnTo>
                  <a:pt x="1173715" y="1121240"/>
                </a:lnTo>
                <a:lnTo>
                  <a:pt x="1153917" y="1161960"/>
                </a:lnTo>
                <a:lnTo>
                  <a:pt x="1133491" y="1202313"/>
                </a:lnTo>
                <a:lnTo>
                  <a:pt x="1112442" y="1242292"/>
                </a:lnTo>
                <a:lnTo>
                  <a:pt x="1090776" y="1281890"/>
                </a:lnTo>
                <a:lnTo>
                  <a:pt x="1068501" y="1321102"/>
                </a:lnTo>
                <a:lnTo>
                  <a:pt x="1045623" y="1359922"/>
                </a:lnTo>
                <a:lnTo>
                  <a:pt x="1022147" y="1398342"/>
                </a:lnTo>
                <a:lnTo>
                  <a:pt x="998081" y="1436357"/>
                </a:lnTo>
                <a:lnTo>
                  <a:pt x="973431" y="1473959"/>
                </a:lnTo>
                <a:lnTo>
                  <a:pt x="948202" y="1511143"/>
                </a:lnTo>
                <a:lnTo>
                  <a:pt x="922402" y="1547903"/>
                </a:lnTo>
                <a:lnTo>
                  <a:pt x="896037" y="1584231"/>
                </a:lnTo>
                <a:lnTo>
                  <a:pt x="869113" y="1620122"/>
                </a:lnTo>
                <a:lnTo>
                  <a:pt x="841637" y="1655568"/>
                </a:lnTo>
                <a:lnTo>
                  <a:pt x="813614" y="1690565"/>
                </a:lnTo>
                <a:lnTo>
                  <a:pt x="785052" y="1725105"/>
                </a:lnTo>
                <a:lnTo>
                  <a:pt x="755957" y="1759181"/>
                </a:lnTo>
                <a:lnTo>
                  <a:pt x="726335" y="1792789"/>
                </a:lnTo>
                <a:lnTo>
                  <a:pt x="696192" y="1825920"/>
                </a:lnTo>
                <a:lnTo>
                  <a:pt x="665535" y="1858570"/>
                </a:lnTo>
                <a:lnTo>
                  <a:pt x="634371" y="1890730"/>
                </a:lnTo>
                <a:lnTo>
                  <a:pt x="602705" y="1922396"/>
                </a:lnTo>
                <a:lnTo>
                  <a:pt x="570544" y="1953561"/>
                </a:lnTo>
                <a:lnTo>
                  <a:pt x="537895" y="1984217"/>
                </a:lnTo>
                <a:lnTo>
                  <a:pt x="504764" y="2014360"/>
                </a:lnTo>
                <a:lnTo>
                  <a:pt x="471156" y="2043982"/>
                </a:lnTo>
                <a:lnTo>
                  <a:pt x="437079" y="2073077"/>
                </a:lnTo>
                <a:lnTo>
                  <a:pt x="402540" y="2101639"/>
                </a:lnTo>
                <a:lnTo>
                  <a:pt x="367543" y="2129662"/>
                </a:lnTo>
                <a:lnTo>
                  <a:pt x="332096" y="2157138"/>
                </a:lnTo>
                <a:lnTo>
                  <a:pt x="296205" y="2184062"/>
                </a:lnTo>
                <a:lnTo>
                  <a:pt x="259877" y="2210427"/>
                </a:lnTo>
                <a:lnTo>
                  <a:pt x="223118" y="2236227"/>
                </a:lnTo>
                <a:lnTo>
                  <a:pt x="185934" y="2261456"/>
                </a:lnTo>
                <a:lnTo>
                  <a:pt x="148331" y="2286106"/>
                </a:lnTo>
                <a:lnTo>
                  <a:pt x="110317" y="2310173"/>
                </a:lnTo>
                <a:lnTo>
                  <a:pt x="71897" y="2333648"/>
                </a:lnTo>
                <a:lnTo>
                  <a:pt x="33077" y="2356527"/>
                </a:lnTo>
                <a:lnTo>
                  <a:pt x="0" y="2375317"/>
                </a:lnTo>
                <a:close/>
              </a:path>
            </a:pathLst>
          </a:custGeom>
          <a:solidFill>
            <a:srgbClr val="AC785B"/>
          </a:solidFill>
        </p:spPr>
        <p:txBody>
          <a:bodyPr wrap="square" lIns="0" tIns="0" rIns="0" bIns="0" rtlCol="0"/>
          <a:lstStyle/>
          <a:p>
            <a:endParaRPr/>
          </a:p>
        </p:txBody>
      </p:sp>
      <p:sp>
        <p:nvSpPr>
          <p:cNvPr id="15" name="object 15"/>
          <p:cNvSpPr txBox="1">
            <a:spLocks noGrp="1"/>
          </p:cNvSpPr>
          <p:nvPr>
            <p:ph type="title"/>
          </p:nvPr>
        </p:nvSpPr>
        <p:spPr>
          <a:xfrm>
            <a:off x="6934200" y="69354"/>
            <a:ext cx="7081520" cy="628377"/>
          </a:xfrm>
          <a:prstGeom prst="rect">
            <a:avLst/>
          </a:prstGeom>
        </p:spPr>
        <p:txBody>
          <a:bodyPr vert="horz" wrap="square" lIns="0" tIns="12700" rIns="0" bIns="0" rtlCol="0">
            <a:spAutoFit/>
          </a:bodyPr>
          <a:lstStyle/>
          <a:p>
            <a:pPr marL="12700">
              <a:lnSpc>
                <a:spcPct val="100000"/>
              </a:lnSpc>
              <a:spcBef>
                <a:spcPts val="100"/>
              </a:spcBef>
            </a:pPr>
            <a:r>
              <a:rPr lang="en-IN" sz="4000" dirty="0">
                <a:latin typeface="+mj-lt"/>
                <a:cs typeface="Tahoma"/>
              </a:rPr>
              <a:t>REGISTRATION SCREEN</a:t>
            </a:r>
            <a:endParaRPr sz="4000" dirty="0">
              <a:latin typeface="+mj-lt"/>
              <a:cs typeface="Tahoma"/>
            </a:endParaRPr>
          </a:p>
        </p:txBody>
      </p:sp>
      <p:sp>
        <p:nvSpPr>
          <p:cNvPr id="25" name="object 37">
            <a:extLst>
              <a:ext uri="{FF2B5EF4-FFF2-40B4-BE49-F238E27FC236}">
                <a16:creationId xmlns="" xmlns:a16="http://schemas.microsoft.com/office/drawing/2014/main" id="{253EEB76-DE76-29AC-4F64-009BB1F6864C}"/>
              </a:ext>
            </a:extLst>
          </p:cNvPr>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rgbClr val="F59E20"/>
          </a:solidFill>
        </p:spPr>
        <p:txBody>
          <a:bodyPr wrap="square" lIns="0" tIns="0" rIns="0" bIns="0" rtlCol="0"/>
          <a:lstStyle/>
          <a:p>
            <a:endParaRPr/>
          </a:p>
        </p:txBody>
      </p:sp>
      <p:pic>
        <p:nvPicPr>
          <p:cNvPr id="26" name="Picture 25">
            <a:extLst>
              <a:ext uri="{FF2B5EF4-FFF2-40B4-BE49-F238E27FC236}">
                <a16:creationId xmlns="" xmlns:a16="http://schemas.microsoft.com/office/drawing/2014/main" id="{4EE75BBD-9507-FA92-6355-EDA2B415143F}"/>
              </a:ext>
            </a:extLst>
          </p:cNvPr>
          <p:cNvPicPr>
            <a:picLocks noChangeAspect="1"/>
          </p:cNvPicPr>
          <p:nvPr/>
        </p:nvPicPr>
        <p:blipFill>
          <a:blip r:embed="rId3"/>
          <a:stretch>
            <a:fillRect/>
          </a:stretch>
        </p:blipFill>
        <p:spPr>
          <a:xfrm>
            <a:off x="-4877" y="0"/>
            <a:ext cx="1444877" cy="2377646"/>
          </a:xfrm>
          <a:prstGeom prst="rect">
            <a:avLst/>
          </a:prstGeom>
        </p:spPr>
      </p:pic>
      <p:sp>
        <p:nvSpPr>
          <p:cNvPr id="27" name="Arrow: Down 26">
            <a:extLst>
              <a:ext uri="{FF2B5EF4-FFF2-40B4-BE49-F238E27FC236}">
                <a16:creationId xmlns="" xmlns:a16="http://schemas.microsoft.com/office/drawing/2014/main" id="{CABDF250-3EE4-C82A-9C7A-BB6764247DA0}"/>
              </a:ext>
            </a:extLst>
          </p:cNvPr>
          <p:cNvSpPr/>
          <p:nvPr/>
        </p:nvSpPr>
        <p:spPr>
          <a:xfrm>
            <a:off x="8153400" y="8096748"/>
            <a:ext cx="990600" cy="1790536"/>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pic>
        <p:nvPicPr>
          <p:cNvPr id="6" name="Picture 5">
            <a:extLst>
              <a:ext uri="{FF2B5EF4-FFF2-40B4-BE49-F238E27FC236}">
                <a16:creationId xmlns="" xmlns:a16="http://schemas.microsoft.com/office/drawing/2014/main" id="{86B8BB9D-93D8-0767-AF8F-A2A56E6E31E2}"/>
              </a:ext>
            </a:extLst>
          </p:cNvPr>
          <p:cNvPicPr>
            <a:picLocks noChangeAspect="1"/>
          </p:cNvPicPr>
          <p:nvPr/>
        </p:nvPicPr>
        <p:blipFill>
          <a:blip r:embed="rId4"/>
          <a:stretch>
            <a:fillRect/>
          </a:stretch>
        </p:blipFill>
        <p:spPr>
          <a:xfrm>
            <a:off x="3276600" y="1401067"/>
            <a:ext cx="11193107" cy="62961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156069245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FB77F252-E539-BA19-6E70-A0EC96DC0090}"/>
              </a:ext>
            </a:extLst>
          </p:cNvPr>
          <p:cNvPicPr>
            <a:picLocks noChangeAspect="1"/>
          </p:cNvPicPr>
          <p:nvPr/>
        </p:nvPicPr>
        <p:blipFill>
          <a:blip r:embed="rId2" cstate="print"/>
          <a:stretch>
            <a:fillRect/>
          </a:stretch>
        </p:blipFill>
        <p:spPr>
          <a:xfrm>
            <a:off x="-4634" y="-36"/>
            <a:ext cx="18292634" cy="10329862"/>
          </a:xfrm>
          <a:prstGeom prst="rect">
            <a:avLst/>
          </a:prstGeom>
        </p:spPr>
      </p:pic>
      <p:sp>
        <p:nvSpPr>
          <p:cNvPr id="2" name="object 2"/>
          <p:cNvSpPr/>
          <p:nvPr/>
        </p:nvSpPr>
        <p:spPr>
          <a:xfrm>
            <a:off x="2127250" y="3"/>
            <a:ext cx="13868400" cy="767080"/>
          </a:xfrm>
          <a:custGeom>
            <a:avLst/>
            <a:gdLst/>
            <a:ahLst/>
            <a:cxnLst/>
            <a:rect l="l" t="t" r="r" b="b"/>
            <a:pathLst>
              <a:path w="13868400" h="767080">
                <a:moveTo>
                  <a:pt x="0" y="0"/>
                </a:moveTo>
                <a:lnTo>
                  <a:pt x="13868399" y="0"/>
                </a:lnTo>
                <a:lnTo>
                  <a:pt x="13868399" y="766971"/>
                </a:lnTo>
                <a:lnTo>
                  <a:pt x="0" y="766971"/>
                </a:lnTo>
                <a:lnTo>
                  <a:pt x="0" y="0"/>
                </a:lnTo>
                <a:close/>
              </a:path>
            </a:pathLst>
          </a:custGeom>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a:p>
        </p:txBody>
      </p:sp>
      <p:sp>
        <p:nvSpPr>
          <p:cNvPr id="12" name="object 12"/>
          <p:cNvSpPr/>
          <p:nvPr/>
        </p:nvSpPr>
        <p:spPr>
          <a:xfrm>
            <a:off x="0" y="2"/>
            <a:ext cx="1445895" cy="2375535"/>
          </a:xfrm>
          <a:custGeom>
            <a:avLst/>
            <a:gdLst/>
            <a:ahLst/>
            <a:cxnLst/>
            <a:rect l="l" t="t" r="r" b="b"/>
            <a:pathLst>
              <a:path w="1445895" h="2375535">
                <a:moveTo>
                  <a:pt x="0" y="2375317"/>
                </a:moveTo>
                <a:lnTo>
                  <a:pt x="0" y="0"/>
                </a:lnTo>
                <a:lnTo>
                  <a:pt x="1445630" y="0"/>
                </a:lnTo>
                <a:lnTo>
                  <a:pt x="1443567" y="50358"/>
                </a:lnTo>
                <a:lnTo>
                  <a:pt x="1440780" y="97980"/>
                </a:lnTo>
                <a:lnTo>
                  <a:pt x="1437210" y="145387"/>
                </a:lnTo>
                <a:lnTo>
                  <a:pt x="1432865" y="192573"/>
                </a:lnTo>
                <a:lnTo>
                  <a:pt x="1427750" y="239533"/>
                </a:lnTo>
                <a:lnTo>
                  <a:pt x="1421872" y="286259"/>
                </a:lnTo>
                <a:lnTo>
                  <a:pt x="1415238" y="332745"/>
                </a:lnTo>
                <a:lnTo>
                  <a:pt x="1407854" y="378986"/>
                </a:lnTo>
                <a:lnTo>
                  <a:pt x="1399725" y="424974"/>
                </a:lnTo>
                <a:lnTo>
                  <a:pt x="1390859" y="470703"/>
                </a:lnTo>
                <a:lnTo>
                  <a:pt x="1381262" y="516167"/>
                </a:lnTo>
                <a:lnTo>
                  <a:pt x="1370941" y="561359"/>
                </a:lnTo>
                <a:lnTo>
                  <a:pt x="1359901" y="606274"/>
                </a:lnTo>
                <a:lnTo>
                  <a:pt x="1348149" y="650904"/>
                </a:lnTo>
                <a:lnTo>
                  <a:pt x="1335691" y="695243"/>
                </a:lnTo>
                <a:lnTo>
                  <a:pt x="1322534" y="739285"/>
                </a:lnTo>
                <a:lnTo>
                  <a:pt x="1308685" y="783024"/>
                </a:lnTo>
                <a:lnTo>
                  <a:pt x="1294149" y="826452"/>
                </a:lnTo>
                <a:lnTo>
                  <a:pt x="1278933" y="869565"/>
                </a:lnTo>
                <a:lnTo>
                  <a:pt x="1263044" y="912355"/>
                </a:lnTo>
                <a:lnTo>
                  <a:pt x="1246487" y="954815"/>
                </a:lnTo>
                <a:lnTo>
                  <a:pt x="1229269" y="996941"/>
                </a:lnTo>
                <a:lnTo>
                  <a:pt x="1211397" y="1038724"/>
                </a:lnTo>
                <a:lnTo>
                  <a:pt x="1192877" y="1080160"/>
                </a:lnTo>
                <a:lnTo>
                  <a:pt x="1173715" y="1121240"/>
                </a:lnTo>
                <a:lnTo>
                  <a:pt x="1153917" y="1161960"/>
                </a:lnTo>
                <a:lnTo>
                  <a:pt x="1133491" y="1202313"/>
                </a:lnTo>
                <a:lnTo>
                  <a:pt x="1112442" y="1242292"/>
                </a:lnTo>
                <a:lnTo>
                  <a:pt x="1090776" y="1281890"/>
                </a:lnTo>
                <a:lnTo>
                  <a:pt x="1068501" y="1321102"/>
                </a:lnTo>
                <a:lnTo>
                  <a:pt x="1045623" y="1359922"/>
                </a:lnTo>
                <a:lnTo>
                  <a:pt x="1022147" y="1398342"/>
                </a:lnTo>
                <a:lnTo>
                  <a:pt x="998081" y="1436357"/>
                </a:lnTo>
                <a:lnTo>
                  <a:pt x="973431" y="1473959"/>
                </a:lnTo>
                <a:lnTo>
                  <a:pt x="948202" y="1511143"/>
                </a:lnTo>
                <a:lnTo>
                  <a:pt x="922402" y="1547903"/>
                </a:lnTo>
                <a:lnTo>
                  <a:pt x="896037" y="1584231"/>
                </a:lnTo>
                <a:lnTo>
                  <a:pt x="869113" y="1620122"/>
                </a:lnTo>
                <a:lnTo>
                  <a:pt x="841637" y="1655568"/>
                </a:lnTo>
                <a:lnTo>
                  <a:pt x="813614" y="1690565"/>
                </a:lnTo>
                <a:lnTo>
                  <a:pt x="785052" y="1725105"/>
                </a:lnTo>
                <a:lnTo>
                  <a:pt x="755957" y="1759181"/>
                </a:lnTo>
                <a:lnTo>
                  <a:pt x="726335" y="1792789"/>
                </a:lnTo>
                <a:lnTo>
                  <a:pt x="696192" y="1825920"/>
                </a:lnTo>
                <a:lnTo>
                  <a:pt x="665535" y="1858570"/>
                </a:lnTo>
                <a:lnTo>
                  <a:pt x="634371" y="1890730"/>
                </a:lnTo>
                <a:lnTo>
                  <a:pt x="602705" y="1922396"/>
                </a:lnTo>
                <a:lnTo>
                  <a:pt x="570544" y="1953561"/>
                </a:lnTo>
                <a:lnTo>
                  <a:pt x="537895" y="1984217"/>
                </a:lnTo>
                <a:lnTo>
                  <a:pt x="504764" y="2014360"/>
                </a:lnTo>
                <a:lnTo>
                  <a:pt x="471156" y="2043982"/>
                </a:lnTo>
                <a:lnTo>
                  <a:pt x="437079" y="2073077"/>
                </a:lnTo>
                <a:lnTo>
                  <a:pt x="402540" y="2101639"/>
                </a:lnTo>
                <a:lnTo>
                  <a:pt x="367543" y="2129662"/>
                </a:lnTo>
                <a:lnTo>
                  <a:pt x="332096" y="2157138"/>
                </a:lnTo>
                <a:lnTo>
                  <a:pt x="296205" y="2184062"/>
                </a:lnTo>
                <a:lnTo>
                  <a:pt x="259877" y="2210427"/>
                </a:lnTo>
                <a:lnTo>
                  <a:pt x="223118" y="2236227"/>
                </a:lnTo>
                <a:lnTo>
                  <a:pt x="185934" y="2261456"/>
                </a:lnTo>
                <a:lnTo>
                  <a:pt x="148331" y="2286106"/>
                </a:lnTo>
                <a:lnTo>
                  <a:pt x="110317" y="2310173"/>
                </a:lnTo>
                <a:lnTo>
                  <a:pt x="71897" y="2333648"/>
                </a:lnTo>
                <a:lnTo>
                  <a:pt x="33077" y="2356527"/>
                </a:lnTo>
                <a:lnTo>
                  <a:pt x="0" y="2375317"/>
                </a:lnTo>
                <a:close/>
              </a:path>
            </a:pathLst>
          </a:custGeom>
          <a:solidFill>
            <a:srgbClr val="AC785B"/>
          </a:solidFill>
        </p:spPr>
        <p:txBody>
          <a:bodyPr wrap="square" lIns="0" tIns="0" rIns="0" bIns="0" rtlCol="0"/>
          <a:lstStyle/>
          <a:p>
            <a:endParaRPr/>
          </a:p>
        </p:txBody>
      </p:sp>
      <p:sp>
        <p:nvSpPr>
          <p:cNvPr id="15" name="object 15"/>
          <p:cNvSpPr txBox="1">
            <a:spLocks noGrp="1"/>
          </p:cNvSpPr>
          <p:nvPr>
            <p:ph type="title"/>
          </p:nvPr>
        </p:nvSpPr>
        <p:spPr>
          <a:xfrm>
            <a:off x="6934200" y="69354"/>
            <a:ext cx="7081520" cy="628377"/>
          </a:xfrm>
          <a:prstGeom prst="rect">
            <a:avLst/>
          </a:prstGeom>
        </p:spPr>
        <p:txBody>
          <a:bodyPr vert="horz" wrap="square" lIns="0" tIns="12700" rIns="0" bIns="0" rtlCol="0">
            <a:spAutoFit/>
          </a:bodyPr>
          <a:lstStyle/>
          <a:p>
            <a:pPr marL="12700">
              <a:lnSpc>
                <a:spcPct val="100000"/>
              </a:lnSpc>
              <a:spcBef>
                <a:spcPts val="100"/>
              </a:spcBef>
            </a:pPr>
            <a:r>
              <a:rPr lang="en-IN" sz="4000" dirty="0" smtClean="0">
                <a:latin typeface="+mj-lt"/>
                <a:cs typeface="Tahoma"/>
              </a:rPr>
              <a:t>	CLIENT LOGIN SCREEN</a:t>
            </a:r>
            <a:endParaRPr sz="4000" dirty="0">
              <a:latin typeface="+mj-lt"/>
              <a:cs typeface="Tahoma"/>
            </a:endParaRPr>
          </a:p>
        </p:txBody>
      </p:sp>
      <p:sp>
        <p:nvSpPr>
          <p:cNvPr id="25" name="object 37">
            <a:extLst>
              <a:ext uri="{FF2B5EF4-FFF2-40B4-BE49-F238E27FC236}">
                <a16:creationId xmlns="" xmlns:a16="http://schemas.microsoft.com/office/drawing/2014/main" id="{253EEB76-DE76-29AC-4F64-009BB1F6864C}"/>
              </a:ext>
            </a:extLst>
          </p:cNvPr>
          <p:cNvSpPr/>
          <p:nvPr/>
        </p:nvSpPr>
        <p:spPr>
          <a:xfrm>
            <a:off x="16758942" y="0"/>
            <a:ext cx="1529080" cy="2513330"/>
          </a:xfrm>
          <a:custGeom>
            <a:avLst/>
            <a:gdLst/>
            <a:ahLst/>
            <a:cxnLst/>
            <a:rect l="l" t="t" r="r" b="b"/>
            <a:pathLst>
              <a:path w="1529080" h="2513330">
                <a:moveTo>
                  <a:pt x="1529056" y="2513226"/>
                </a:moveTo>
                <a:lnTo>
                  <a:pt x="1492906" y="2494193"/>
                </a:lnTo>
                <a:lnTo>
                  <a:pt x="1453308" y="2472528"/>
                </a:lnTo>
                <a:lnTo>
                  <a:pt x="1414096" y="2450253"/>
                </a:lnTo>
                <a:lnTo>
                  <a:pt x="1375276" y="2427374"/>
                </a:lnTo>
                <a:lnTo>
                  <a:pt x="1336856" y="2403899"/>
                </a:lnTo>
                <a:lnTo>
                  <a:pt x="1298841" y="2379833"/>
                </a:lnTo>
                <a:lnTo>
                  <a:pt x="1261239" y="2355182"/>
                </a:lnTo>
                <a:lnTo>
                  <a:pt x="1224055" y="2329954"/>
                </a:lnTo>
                <a:lnTo>
                  <a:pt x="1187295" y="2304153"/>
                </a:lnTo>
                <a:lnTo>
                  <a:pt x="1150967" y="2277788"/>
                </a:lnTo>
                <a:lnTo>
                  <a:pt x="1115076" y="2250864"/>
                </a:lnTo>
                <a:lnTo>
                  <a:pt x="1079630" y="2223388"/>
                </a:lnTo>
                <a:lnTo>
                  <a:pt x="1044633" y="2195366"/>
                </a:lnTo>
                <a:lnTo>
                  <a:pt x="1010093" y="2166804"/>
                </a:lnTo>
                <a:lnTo>
                  <a:pt x="976017" y="2137708"/>
                </a:lnTo>
                <a:lnTo>
                  <a:pt x="942409" y="2108086"/>
                </a:lnTo>
                <a:lnTo>
                  <a:pt x="909278" y="2077944"/>
                </a:lnTo>
                <a:lnTo>
                  <a:pt x="876628" y="2047287"/>
                </a:lnTo>
                <a:lnTo>
                  <a:pt x="844468" y="2016122"/>
                </a:lnTo>
                <a:lnTo>
                  <a:pt x="812802" y="1984457"/>
                </a:lnTo>
                <a:lnTo>
                  <a:pt x="781637" y="1952296"/>
                </a:lnTo>
                <a:lnTo>
                  <a:pt x="750981" y="1919646"/>
                </a:lnTo>
                <a:lnTo>
                  <a:pt x="720838" y="1886515"/>
                </a:lnTo>
                <a:lnTo>
                  <a:pt x="691216" y="1852908"/>
                </a:lnTo>
                <a:lnTo>
                  <a:pt x="662121" y="1818831"/>
                </a:lnTo>
                <a:lnTo>
                  <a:pt x="633559" y="1784291"/>
                </a:lnTo>
                <a:lnTo>
                  <a:pt x="605536" y="1749294"/>
                </a:lnTo>
                <a:lnTo>
                  <a:pt x="578060" y="1713848"/>
                </a:lnTo>
                <a:lnTo>
                  <a:pt x="551136" y="1677957"/>
                </a:lnTo>
                <a:lnTo>
                  <a:pt x="524771" y="1641629"/>
                </a:lnTo>
                <a:lnTo>
                  <a:pt x="498971" y="1604869"/>
                </a:lnTo>
                <a:lnTo>
                  <a:pt x="473742" y="1567685"/>
                </a:lnTo>
                <a:lnTo>
                  <a:pt x="449092" y="1530083"/>
                </a:lnTo>
                <a:lnTo>
                  <a:pt x="425025" y="1492068"/>
                </a:lnTo>
                <a:lnTo>
                  <a:pt x="401550" y="1453648"/>
                </a:lnTo>
                <a:lnTo>
                  <a:pt x="378671" y="1414829"/>
                </a:lnTo>
                <a:lnTo>
                  <a:pt x="356396" y="1375616"/>
                </a:lnTo>
                <a:lnTo>
                  <a:pt x="334731" y="1336018"/>
                </a:lnTo>
                <a:lnTo>
                  <a:pt x="313682" y="1296039"/>
                </a:lnTo>
                <a:lnTo>
                  <a:pt x="293256" y="1255686"/>
                </a:lnTo>
                <a:lnTo>
                  <a:pt x="273458" y="1214967"/>
                </a:lnTo>
                <a:lnTo>
                  <a:pt x="254296" y="1173886"/>
                </a:lnTo>
                <a:lnTo>
                  <a:pt x="235776" y="1132450"/>
                </a:lnTo>
                <a:lnTo>
                  <a:pt x="217903" y="1090667"/>
                </a:lnTo>
                <a:lnTo>
                  <a:pt x="200686" y="1048542"/>
                </a:lnTo>
                <a:lnTo>
                  <a:pt x="184129" y="1006081"/>
                </a:lnTo>
                <a:lnTo>
                  <a:pt x="168239" y="963291"/>
                </a:lnTo>
                <a:lnTo>
                  <a:pt x="153023" y="920179"/>
                </a:lnTo>
                <a:lnTo>
                  <a:pt x="138488" y="876750"/>
                </a:lnTo>
                <a:lnTo>
                  <a:pt x="124638" y="833011"/>
                </a:lnTo>
                <a:lnTo>
                  <a:pt x="111481" y="788969"/>
                </a:lnTo>
                <a:lnTo>
                  <a:pt x="99024" y="744630"/>
                </a:lnTo>
                <a:lnTo>
                  <a:pt x="87272" y="700000"/>
                </a:lnTo>
                <a:lnTo>
                  <a:pt x="76232" y="655086"/>
                </a:lnTo>
                <a:lnTo>
                  <a:pt x="65910" y="609893"/>
                </a:lnTo>
                <a:lnTo>
                  <a:pt x="56313" y="564429"/>
                </a:lnTo>
                <a:lnTo>
                  <a:pt x="47448" y="518700"/>
                </a:lnTo>
                <a:lnTo>
                  <a:pt x="39319" y="472712"/>
                </a:lnTo>
                <a:lnTo>
                  <a:pt x="31935" y="426472"/>
                </a:lnTo>
                <a:lnTo>
                  <a:pt x="25300" y="379985"/>
                </a:lnTo>
                <a:lnTo>
                  <a:pt x="19422" y="333259"/>
                </a:lnTo>
                <a:lnTo>
                  <a:pt x="14308" y="286299"/>
                </a:lnTo>
                <a:lnTo>
                  <a:pt x="9962" y="239113"/>
                </a:lnTo>
                <a:lnTo>
                  <a:pt x="6393" y="191706"/>
                </a:lnTo>
                <a:lnTo>
                  <a:pt x="3605" y="144085"/>
                </a:lnTo>
                <a:lnTo>
                  <a:pt x="1606" y="96256"/>
                </a:lnTo>
                <a:lnTo>
                  <a:pt x="402" y="48225"/>
                </a:lnTo>
                <a:lnTo>
                  <a:pt x="0" y="0"/>
                </a:lnTo>
                <a:lnTo>
                  <a:pt x="1529056" y="0"/>
                </a:lnTo>
                <a:lnTo>
                  <a:pt x="1529056" y="2513226"/>
                </a:lnTo>
                <a:close/>
              </a:path>
            </a:pathLst>
          </a:custGeom>
          <a:solidFill>
            <a:srgbClr val="F59E20"/>
          </a:solidFill>
        </p:spPr>
        <p:txBody>
          <a:bodyPr wrap="square" lIns="0" tIns="0" rIns="0" bIns="0" rtlCol="0"/>
          <a:lstStyle/>
          <a:p>
            <a:endParaRPr/>
          </a:p>
        </p:txBody>
      </p:sp>
      <p:pic>
        <p:nvPicPr>
          <p:cNvPr id="26" name="Picture 25">
            <a:extLst>
              <a:ext uri="{FF2B5EF4-FFF2-40B4-BE49-F238E27FC236}">
                <a16:creationId xmlns="" xmlns:a16="http://schemas.microsoft.com/office/drawing/2014/main" id="{4EE75BBD-9507-FA92-6355-EDA2B415143F}"/>
              </a:ext>
            </a:extLst>
          </p:cNvPr>
          <p:cNvPicPr>
            <a:picLocks noChangeAspect="1"/>
          </p:cNvPicPr>
          <p:nvPr/>
        </p:nvPicPr>
        <p:blipFill>
          <a:blip r:embed="rId3"/>
          <a:stretch>
            <a:fillRect/>
          </a:stretch>
        </p:blipFill>
        <p:spPr>
          <a:xfrm>
            <a:off x="-4877" y="0"/>
            <a:ext cx="1444877" cy="2377646"/>
          </a:xfrm>
          <a:prstGeom prst="rect">
            <a:avLst/>
          </a:prstGeom>
        </p:spPr>
      </p:pic>
      <p:pic>
        <p:nvPicPr>
          <p:cNvPr id="4" name="Picture 3">
            <a:extLst>
              <a:ext uri="{FF2B5EF4-FFF2-40B4-BE49-F238E27FC236}">
                <a16:creationId xmlns="" xmlns:a16="http://schemas.microsoft.com/office/drawing/2014/main" id="{17057E28-0C11-7DB1-04F1-585B034E9E28}"/>
              </a:ext>
            </a:extLst>
          </p:cNvPr>
          <p:cNvPicPr>
            <a:picLocks noChangeAspect="1"/>
          </p:cNvPicPr>
          <p:nvPr/>
        </p:nvPicPr>
        <p:blipFill>
          <a:blip r:embed="rId4"/>
          <a:stretch>
            <a:fillRect/>
          </a:stretch>
        </p:blipFill>
        <p:spPr>
          <a:xfrm>
            <a:off x="3499969" y="1391096"/>
            <a:ext cx="11193109" cy="6296123"/>
          </a:xfrm>
          <a:prstGeom prst="rect">
            <a:avLst/>
          </a:prstGeom>
          <a:ln w="228600" cap="sq" cmpd="thickThin">
            <a:solidFill>
              <a:srgbClr val="000000"/>
            </a:solidFill>
            <a:prstDash val="solid"/>
            <a:miter lim="800000"/>
          </a:ln>
          <a:effectLst>
            <a:innerShdw blurRad="76200">
              <a:srgbClr val="000000"/>
            </a:innerShdw>
          </a:effectLst>
        </p:spPr>
      </p:pic>
      <p:pic>
        <p:nvPicPr>
          <p:cNvPr id="14" name="Picture 13">
            <a:extLst>
              <a:ext uri="{FF2B5EF4-FFF2-40B4-BE49-F238E27FC236}">
                <a16:creationId xmlns="" xmlns:a16="http://schemas.microsoft.com/office/drawing/2014/main" id="{3975E4BC-3C19-0880-0AD4-1F04F5338800}"/>
              </a:ext>
            </a:extLst>
          </p:cNvPr>
          <p:cNvPicPr>
            <a:picLocks noChangeAspect="1"/>
          </p:cNvPicPr>
          <p:nvPr/>
        </p:nvPicPr>
        <p:blipFill>
          <a:blip r:embed="rId5"/>
          <a:stretch>
            <a:fillRect/>
          </a:stretch>
        </p:blipFill>
        <p:spPr>
          <a:xfrm>
            <a:off x="8046625" y="8039100"/>
            <a:ext cx="1097375" cy="1896020"/>
          </a:xfrm>
          <a:prstGeom prst="rect">
            <a:avLst/>
          </a:prstGeom>
        </p:spPr>
      </p:pic>
    </p:spTree>
    <p:extLst>
      <p:ext uri="{BB962C8B-B14F-4D97-AF65-F5344CB8AC3E}">
        <p14:creationId xmlns="" xmlns:p14="http://schemas.microsoft.com/office/powerpoint/2010/main" val="273604798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756</TotalTime>
  <Words>485</Words>
  <Application>Microsoft Office PowerPoint</Application>
  <PresentationFormat>Custom</PresentationFormat>
  <Paragraphs>87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ONLINE  CAR   RENTAL    SYSTEM  </vt:lpstr>
      <vt:lpstr>PRESENTED  by </vt:lpstr>
      <vt:lpstr>Slide 3</vt:lpstr>
      <vt:lpstr>INTRODUCTION</vt:lpstr>
      <vt:lpstr>SOFTWARE</vt:lpstr>
      <vt:lpstr>ENTER DETAILS</vt:lpstr>
      <vt:lpstr>WEBSITE ENTER SCREEN</vt:lpstr>
      <vt:lpstr>REGISTRATION SCREEN</vt:lpstr>
      <vt:lpstr> CLIENT LOGIN SCREEN</vt:lpstr>
      <vt:lpstr>ADMIN MAIN SCREEN AREA</vt:lpstr>
      <vt:lpstr>ADMIN MODULE</vt:lpstr>
      <vt:lpstr>USER MODULE</vt:lpstr>
      <vt:lpstr>Slide 13</vt:lpstr>
      <vt:lpstr>Slide 14</vt:lpstr>
      <vt:lpstr>CONCLUSION</vt:lpstr>
      <vt:lpstr>FUTURE SCOPE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ATTENDANCE SYSTEM</dc:title>
  <dc:creator>Nilesh Pawar</dc:creator>
  <cp:keywords>DAEtL84y3QQ,BAEboCr2dqk</cp:keywords>
  <cp:lastModifiedBy>MAHI</cp:lastModifiedBy>
  <cp:revision>70</cp:revision>
  <dcterms:created xsi:type="dcterms:W3CDTF">2022-08-19T07:15:04Z</dcterms:created>
  <dcterms:modified xsi:type="dcterms:W3CDTF">2024-04-04T07:45:32Z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2021-10-24T00:00:00Z</vt:filetime>
  </property>
  <property fmtid="{D5CDD505-2E9C-101B-9397-08002B2CF9AE}" pid="3" name="Creator">
    <vt:lpwstr>Canva</vt:lpwstr>
  </property>
  <property fmtid="{D5CDD505-2E9C-101B-9397-08002B2CF9AE}" pid="4" name="LastSaved">
    <vt:filetime>2022-08-19T00:00:00Z</vt:filetime>
  </property>
</Properties>
</file>